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70" r:id="rId2"/>
  </p:sldMasterIdLst>
  <p:notesMasterIdLst>
    <p:notesMasterId r:id="rId16"/>
  </p:notesMasterIdLst>
  <p:handoutMasterIdLst>
    <p:handoutMasterId r:id="rId17"/>
  </p:handoutMasterIdLst>
  <p:sldIdLst>
    <p:sldId id="21435" r:id="rId3"/>
    <p:sldId id="21436" r:id="rId4"/>
    <p:sldId id="21437" r:id="rId5"/>
    <p:sldId id="21438" r:id="rId6"/>
    <p:sldId id="21439" r:id="rId7"/>
    <p:sldId id="21440" r:id="rId8"/>
    <p:sldId id="21441" r:id="rId9"/>
    <p:sldId id="21442" r:id="rId10"/>
    <p:sldId id="21443" r:id="rId11"/>
    <p:sldId id="21444" r:id="rId12"/>
    <p:sldId id="21445" r:id="rId13"/>
    <p:sldId id="21446" r:id="rId14"/>
    <p:sldId id="21447" r:id="rId15"/>
  </p:sldIdLst>
  <p:sldSz cx="12192000" cy="6858000"/>
  <p:notesSz cx="6858000" cy="9144000"/>
  <p:custDataLst>
    <p:tags r:id="rId18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60">
          <p15:clr>
            <a:srgbClr val="A4A3A4"/>
          </p15:clr>
        </p15:guide>
        <p15:guide id="4" orient="horz" pos="3966">
          <p15:clr>
            <a:srgbClr val="A4A3A4"/>
          </p15:clr>
        </p15:guide>
        <p15:guide id="5" pos="7108">
          <p15:clr>
            <a:srgbClr val="A4A3A4"/>
          </p15:clr>
        </p15:guide>
        <p15:guide id="6" pos="655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F71"/>
    <a:srgbClr val="FFFFFF"/>
    <a:srgbClr val="3F2F1A"/>
    <a:srgbClr val="C58132"/>
    <a:srgbClr val="BCE2D7"/>
    <a:srgbClr val="262626"/>
    <a:srgbClr val="E26B17"/>
    <a:srgbClr val="416236"/>
    <a:srgbClr val="EB7583"/>
    <a:srgbClr val="9CD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22" autoAdjust="0"/>
    <p:restoredTop sz="95274" autoAdjust="0"/>
  </p:normalViewPr>
  <p:slideViewPr>
    <p:cSldViewPr>
      <p:cViewPr varScale="1">
        <p:scale>
          <a:sx n="60" d="100"/>
          <a:sy n="60" d="100"/>
        </p:scale>
        <p:origin x="928" y="40"/>
      </p:cViewPr>
      <p:guideLst>
        <p:guide orient="horz" pos="346"/>
        <p:guide pos="3840"/>
        <p:guide pos="560"/>
        <p:guide orient="horz" pos="3966"/>
        <p:guide pos="7108"/>
        <p:guide pos="6550"/>
      </p:guideLst>
    </p:cSldViewPr>
  </p:slideViewPr>
  <p:outlineViewPr>
    <p:cViewPr>
      <p:scale>
        <a:sx n="100" d="100"/>
        <a:sy n="100" d="100"/>
      </p:scale>
      <p:origin x="0" y="-1734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281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99E2DB-5211-475A-A572-BC0F4C1EBAD1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CE634-C312-44D9-B6A2-480DEE8B09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t>2024/3/14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0437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44498" y="161467"/>
            <a:ext cx="11903004" cy="65350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5" name="矩形 4"/>
          <p:cNvSpPr/>
          <p:nvPr userDrawn="1"/>
        </p:nvSpPr>
        <p:spPr>
          <a:xfrm>
            <a:off x="0" y="970991"/>
            <a:ext cx="12192001" cy="58870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C227-3E6F-4078-BB08-2654D0AE0502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427EB-AB73-4860-A1B1-B2B84940B1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C227-3E6F-4078-BB08-2654D0AE0502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427EB-AB73-4860-A1B1-B2B84940B1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" y="0"/>
            <a:ext cx="12191332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162560" y="174611"/>
            <a:ext cx="11866880" cy="650877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284" name="图片 283"/>
          <p:cNvPicPr>
            <a:picLocks noChangeAspect="1"/>
          </p:cNvPicPr>
          <p:nvPr userDrawn="1"/>
        </p:nvPicPr>
        <p:blipFill rotWithShape="1">
          <a:blip r:embed="rId3"/>
          <a:srcRect l="3358" r="9963"/>
          <a:stretch>
            <a:fillRect/>
          </a:stretch>
        </p:blipFill>
        <p:spPr>
          <a:xfrm>
            <a:off x="-1" y="0"/>
            <a:ext cx="12192001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rcRect t="62945"/>
          <a:stretch>
            <a:fillRect/>
          </a:stretch>
        </p:blipFill>
        <p:spPr>
          <a:xfrm rot="10800000">
            <a:off x="9965586" y="5995046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2" y="179921"/>
            <a:ext cx="202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矢量化运算</a:t>
            </a:r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3" name="任意多边形 12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2" y="179921"/>
            <a:ext cx="202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数组广播</a:t>
            </a:r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5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5166360" y="147102"/>
            <a:ext cx="1859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预防措施</a:t>
            </a:r>
          </a:p>
        </p:txBody>
      </p:sp>
      <p:sp>
        <p:nvSpPr>
          <p:cNvPr id="10" name="椭圆 9"/>
          <p:cNvSpPr/>
          <p:nvPr userDrawn="1"/>
        </p:nvSpPr>
        <p:spPr>
          <a:xfrm>
            <a:off x="6265714" y="730057"/>
            <a:ext cx="99469" cy="994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1" name="椭圆 10"/>
          <p:cNvSpPr/>
          <p:nvPr userDrawn="1"/>
        </p:nvSpPr>
        <p:spPr>
          <a:xfrm>
            <a:off x="5983599" y="74921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椭圆 11"/>
          <p:cNvSpPr/>
          <p:nvPr userDrawn="1"/>
        </p:nvSpPr>
        <p:spPr>
          <a:xfrm>
            <a:off x="6133324" y="74921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椭圆 14"/>
          <p:cNvSpPr/>
          <p:nvPr userDrawn="1"/>
        </p:nvSpPr>
        <p:spPr>
          <a:xfrm>
            <a:off x="5816538" y="74739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3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4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2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77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E67A1-5C53-42BD-AB2C-709FEF61F269}" type="datetimeFigureOut">
              <a:rPr lang="zh-CN" altLang="en-US"/>
              <a:t>2024/3/14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363" y="6356746"/>
            <a:ext cx="3861276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74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A80EFF5-4C64-44AF-903C-4654B01C43E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A13A98-D37B-485B-932B-55575D974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1491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1"/>
            <a:ext cx="5486400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1"/>
            <a:ext cx="5486400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1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6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6C227-3E6F-4078-BB08-2654D0AE0502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2" y="6356746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5" y="6356746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427EB-AB73-4860-A1B1-B2B84940B1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ct val="19000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442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813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90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89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66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837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原创设计师QQ69613753    _4"/>
          <p:cNvCxnSpPr/>
          <p:nvPr/>
        </p:nvCxnSpPr>
        <p:spPr>
          <a:xfrm>
            <a:off x="2859618" y="2932373"/>
            <a:ext cx="6903279" cy="0"/>
          </a:xfrm>
          <a:prstGeom prst="line">
            <a:avLst/>
          </a:prstGeom>
          <a:ln w="25400">
            <a:gradFill>
              <a:gsLst>
                <a:gs pos="71000">
                  <a:srgbClr val="B6C6DD"/>
                </a:gs>
                <a:gs pos="0">
                  <a:schemeClr val="bg1">
                    <a:alpha val="0"/>
                  </a:schemeClr>
                </a:gs>
                <a:gs pos="100000">
                  <a:srgbClr val="425C8F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5"/>
          <p:cNvCxnSpPr/>
          <p:nvPr/>
        </p:nvCxnSpPr>
        <p:spPr>
          <a:xfrm rot="16200000" flipH="1" flipV="1">
            <a:off x="3345335" y="1171543"/>
            <a:ext cx="1508105" cy="2013554"/>
          </a:xfrm>
          <a:prstGeom prst="bentConnector4">
            <a:avLst>
              <a:gd name="adj1" fmla="val -38005"/>
              <a:gd name="adj2" fmla="val 112041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9"/>
          <p:cNvSpPr>
            <a:spLocks noChangeArrowheads="1"/>
          </p:cNvSpPr>
          <p:nvPr/>
        </p:nvSpPr>
        <p:spPr bwMode="auto">
          <a:xfrm>
            <a:off x="3254629" y="4166458"/>
            <a:ext cx="646699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zh-CN" altLang="en-US" sz="4000" spc="3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机器学习概念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233744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" name="平行四边形 18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2" name="Freeform 64"/>
          <p:cNvSpPr/>
          <p:nvPr/>
        </p:nvSpPr>
        <p:spPr bwMode="auto">
          <a:xfrm rot="5400000">
            <a:off x="2623517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271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76" name="平行四边形 75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8937" y="6383107"/>
            <a:ext cx="3667020" cy="118667"/>
            <a:chOff x="144854" y="6541267"/>
            <a:chExt cx="3667020" cy="118667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144854" y="6541267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1665262" y="1352550"/>
            <a:ext cx="293835" cy="4330700"/>
            <a:chOff x="11665262" y="1352550"/>
            <a:chExt cx="293835" cy="43307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224324" y="1255748"/>
            <a:ext cx="293835" cy="4330700"/>
            <a:chOff x="11665262" y="1352550"/>
            <a:chExt cx="293835" cy="43307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130" name="组合 129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132" name="组合 131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135" name="六边形 134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六边形 135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六边形 136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3" name="六边形 132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  <p:sp>
            <p:nvSpPr>
              <p:cNvPr id="134" name="六边形 133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</p:grpSp>
        <p:sp>
          <p:nvSpPr>
            <p:cNvPr id="131" name="六边形 130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139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0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1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2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3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4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5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6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7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8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0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1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158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2" name="Rectangle 5"/>
          <p:cNvSpPr>
            <a:spLocks noChangeArrowheads="1"/>
          </p:cNvSpPr>
          <p:nvPr/>
        </p:nvSpPr>
        <p:spPr bwMode="auto">
          <a:xfrm>
            <a:off x="8168105" y="672657"/>
            <a:ext cx="3088987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50" i="0" u="none" strike="noStrike" cap="none" normalizeH="0" baseline="0" dirty="0">
                <a:ln>
                  <a:noFill/>
                </a:ln>
                <a:solidFill>
                  <a:srgbClr val="00B4EB"/>
                </a:solidFill>
                <a:effectLst/>
                <a:latin typeface="+mn-lt"/>
                <a:cs typeface="+mn-ea"/>
                <a:sym typeface="+mn-lt"/>
              </a:rPr>
              <a:t>10110110001010111000101110100111000110100</a:t>
            </a:r>
            <a:endParaRPr kumimoji="0" lang="zh-CN" altLang="zh-CN" sz="1200" i="0" u="none" strike="noStrike" cap="none" normalizeH="0" baseline="0" dirty="0">
              <a:ln>
                <a:noFill/>
              </a:ln>
              <a:solidFill>
                <a:srgbClr val="00B4EB"/>
              </a:solidFill>
              <a:effectLst/>
              <a:latin typeface="+mn-lt"/>
              <a:cs typeface="+mn-ea"/>
              <a:sym typeface="+mn-lt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pic>
        <p:nvPicPr>
          <p:cNvPr id="16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1" y="513066"/>
            <a:ext cx="993380" cy="740122"/>
          </a:xfrm>
          <a:prstGeom prst="rect">
            <a:avLst/>
          </a:prstGeom>
        </p:spPr>
      </p:pic>
      <p:pic>
        <p:nvPicPr>
          <p:cNvPr id="291" name="Picture 1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261" y="2522486"/>
            <a:ext cx="3287944" cy="3287944"/>
          </a:xfrm>
          <a:prstGeom prst="rect">
            <a:avLst/>
          </a:prstGeom>
        </p:spPr>
      </p:pic>
      <p:sp>
        <p:nvSpPr>
          <p:cNvPr id="168" name="TextBox 84"/>
          <p:cNvSpPr txBox="1"/>
          <p:nvPr/>
        </p:nvSpPr>
        <p:spPr>
          <a:xfrm>
            <a:off x="3205091" y="1653695"/>
            <a:ext cx="6277619" cy="10156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600" b="1" spc="300" dirty="0">
                <a:solidFill>
                  <a:srgbClr val="FFFFFF"/>
                </a:solidFill>
                <a:cs typeface="+mn-ea"/>
                <a:sym typeface="+mn-lt"/>
              </a:rPr>
              <a:t>大数据分析处理</a:t>
            </a:r>
            <a:endParaRPr lang="zh-CN" altLang="en-US" sz="6000" spc="3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pic>
        <p:nvPicPr>
          <p:cNvPr id="169" name="图片 16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07768" y="51164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文本框 13"/>
          <p:cNvSpPr txBox="1"/>
          <p:nvPr/>
        </p:nvSpPr>
        <p:spPr>
          <a:xfrm>
            <a:off x="3136498" y="3163931"/>
            <a:ext cx="63404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ea typeface="微软雅黑" panose="020B0503020204020204" pitchFamily="34" charset="-122"/>
                <a:sym typeface="+mn-lt"/>
              </a:rPr>
              <a:t> </a:t>
            </a:r>
            <a:r>
              <a:rPr lang="en-US" sz="4000" spc="300" dirty="0" err="1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ea typeface="微软雅黑" panose="020B0503020204020204" pitchFamily="34" charset="-122"/>
                <a:sym typeface="+mn-lt"/>
              </a:rPr>
              <a:t>scikit</a:t>
            </a:r>
            <a:r>
              <a:rPr lang="en-US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ea typeface="微软雅黑" panose="020B0503020204020204" pitchFamily="34" charset="-122"/>
                <a:sym typeface="+mn-lt"/>
              </a:rPr>
              <a:t>-learn</a:t>
            </a:r>
            <a:r>
              <a:rPr lang="zh-CN" altLang="en-US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ea typeface="微软雅黑" panose="020B0503020204020204" pitchFamily="34" charset="-122"/>
                <a:sym typeface="+mn-lt"/>
              </a:rPr>
              <a:t>机器学习</a:t>
            </a:r>
            <a:endParaRPr sz="4000" spc="300" dirty="0">
              <a:gradFill flip="none" rotWithShape="1">
                <a:gsLst>
                  <a:gs pos="60000">
                    <a:srgbClr val="B6C6DD"/>
                  </a:gs>
                  <a:gs pos="23000">
                    <a:schemeClr val="bg1"/>
                  </a:gs>
                  <a:gs pos="100000">
                    <a:srgbClr val="61D6FE"/>
                  </a:gs>
                </a:gsLst>
                <a:lin ang="2700000" scaled="1"/>
                <a:tileRect/>
              </a:gradFill>
              <a:ea typeface="微软雅黑" panose="020B0503020204020204" pitchFamily="34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8" grpId="0"/>
      <p:bldP spid="15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机器学习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431704" y="2564904"/>
            <a:ext cx="7416824" cy="2346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神经网络学习（或连接学习）：模拟人脑的微观生理级学习过程，以脑和神经科学原理为基础，以人工神经网络为函数结构模型，以数值数据为输人，以数值运算为方法，用迭代过程在系数向量空间中搜索，学习的目标为函数。典型的连接学习有权值修正学习、拓扑结构学习。</a:t>
            </a:r>
          </a:p>
        </p:txBody>
      </p:sp>
      <p:grpSp>
        <p:nvGrpSpPr>
          <p:cNvPr id="5" name="îṩḷîdè">
            <a:extLst>
              <a:ext uri="{FF2B5EF4-FFF2-40B4-BE49-F238E27FC236}">
                <a16:creationId xmlns:a16="http://schemas.microsoft.com/office/drawing/2014/main" id="{4B90FF82-F4D2-4B25-8419-A3F9D624F34F}"/>
              </a:ext>
            </a:extLst>
          </p:cNvPr>
          <p:cNvGrpSpPr/>
          <p:nvPr/>
        </p:nvGrpSpPr>
        <p:grpSpPr>
          <a:xfrm>
            <a:off x="887289" y="2420888"/>
            <a:ext cx="10488488" cy="2794000"/>
            <a:chOff x="0" y="2603500"/>
            <a:chExt cx="12192000" cy="2794000"/>
          </a:xfrm>
        </p:grpSpPr>
        <p:sp>
          <p:nvSpPr>
            <p:cNvPr id="6" name="i$lïḍê">
              <a:extLst>
                <a:ext uri="{FF2B5EF4-FFF2-40B4-BE49-F238E27FC236}">
                  <a16:creationId xmlns:a16="http://schemas.microsoft.com/office/drawing/2014/main" id="{B0CEFCDD-4BFA-43A6-95C1-BC415F88ADF8}"/>
                </a:ext>
              </a:extLst>
            </p:cNvPr>
            <p:cNvSpPr/>
            <p:nvPr/>
          </p:nvSpPr>
          <p:spPr>
            <a:xfrm rot="5400000">
              <a:off x="-922604" y="3526104"/>
              <a:ext cx="2794000" cy="948792"/>
            </a:xfrm>
            <a:prstGeom prst="round2SameRect">
              <a:avLst>
                <a:gd name="adj1" fmla="val 8485"/>
                <a:gd name="adj2" fmla="val 0"/>
              </a:avLst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60000">
                  <a:srgbClr val="00B0F0">
                    <a:alpha val="47000"/>
                  </a:srgbClr>
                </a:gs>
              </a:gsLst>
              <a:lin ang="2700000" scaled="0"/>
            </a:gradFill>
            <a:ln w="57150" cap="rnd">
              <a:noFill/>
              <a:prstDash val="solid"/>
              <a:round/>
            </a:ln>
            <a:effectLst>
              <a:outerShdw blurRad="50800" dist="50800" dir="5400000" algn="ctr" rotWithShape="0">
                <a:schemeClr val="accent2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/>
              <a:endParaRPr lang="zh-CN" altLang="en-US" sz="1400" b="1">
                <a:solidFill>
                  <a:srgbClr val="FFFFFF"/>
                </a:solidFill>
              </a:endParaRPr>
            </a:p>
          </p:txBody>
        </p:sp>
        <p:sp>
          <p:nvSpPr>
            <p:cNvPr id="7" name="îṧ1iḑé">
              <a:extLst>
                <a:ext uri="{FF2B5EF4-FFF2-40B4-BE49-F238E27FC236}">
                  <a16:creationId xmlns:a16="http://schemas.microsoft.com/office/drawing/2014/main" id="{821D2395-AED7-4725-8250-BCC8B02E36FE}"/>
                </a:ext>
              </a:extLst>
            </p:cNvPr>
            <p:cNvSpPr/>
            <p:nvPr/>
          </p:nvSpPr>
          <p:spPr>
            <a:xfrm rot="16200000" flipH="1">
              <a:off x="10547350" y="3752850"/>
              <a:ext cx="2794000" cy="495300"/>
            </a:xfrm>
            <a:prstGeom prst="round2SameRect">
              <a:avLst>
                <a:gd name="adj1" fmla="val 22528"/>
                <a:gd name="adj2" fmla="val 0"/>
              </a:avLst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60000">
                  <a:srgbClr val="00B0F0">
                    <a:alpha val="42000"/>
                  </a:srgbClr>
                </a:gs>
              </a:gsLst>
              <a:lin ang="13500000" scaled="1"/>
              <a:tileRect/>
            </a:gradFill>
            <a:ln w="57150" cap="rnd">
              <a:noFill/>
              <a:prstDash val="solid"/>
              <a:round/>
            </a:ln>
            <a:effectLst>
              <a:outerShdw blurRad="50800" dist="50800" dir="5400000" algn="ctr" rotWithShape="0">
                <a:schemeClr val="accent2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/>
              <a:endParaRPr lang="zh-CN" altLang="en-US" sz="1400" b="1">
                <a:solidFill>
                  <a:srgbClr val="FFFFFF"/>
                </a:solidFill>
              </a:endParaRPr>
            </a:p>
          </p:txBody>
        </p:sp>
        <p:sp>
          <p:nvSpPr>
            <p:cNvPr id="8" name="íśľiḍé">
              <a:extLst>
                <a:ext uri="{FF2B5EF4-FFF2-40B4-BE49-F238E27FC236}">
                  <a16:creationId xmlns:a16="http://schemas.microsoft.com/office/drawing/2014/main" id="{3F3332D1-1310-4B1A-9C13-6BFCDF91386C}"/>
                </a:ext>
              </a:extLst>
            </p:cNvPr>
            <p:cNvSpPr/>
            <p:nvPr/>
          </p:nvSpPr>
          <p:spPr>
            <a:xfrm>
              <a:off x="1116198" y="2603500"/>
              <a:ext cx="1633982" cy="2794000"/>
            </a:xfrm>
            <a:prstGeom prst="roundRect">
              <a:avLst>
                <a:gd name="adj" fmla="val 4368"/>
              </a:avLst>
            </a:prstGeom>
            <a:blipFill>
              <a:blip r:embed="rId3"/>
              <a:stretch>
                <a:fillRect l="-99969" r="-98179"/>
              </a:stretch>
            </a:blipFill>
            <a:ln w="381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B343DE73-9732-4899-B283-057372A44328}"/>
              </a:ext>
            </a:extLst>
          </p:cNvPr>
          <p:cNvGrpSpPr/>
          <p:nvPr/>
        </p:nvGrpSpPr>
        <p:grpSpPr>
          <a:xfrm>
            <a:off x="7501883" y="1124744"/>
            <a:ext cx="4686336" cy="4683602"/>
            <a:chOff x="7501883" y="1124744"/>
            <a:chExt cx="4686336" cy="4683602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34BBD514-33A6-4E57-9D66-CE9631E5B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01883" y="1124744"/>
              <a:ext cx="4686336" cy="4683602"/>
            </a:xfrm>
            <a:prstGeom prst="rect">
              <a:avLst/>
            </a:prstGeom>
          </p:spPr>
        </p:pic>
        <p:sp>
          <p:nvSpPr>
            <p:cNvPr id="27" name="iconfont-1191-801536">
              <a:extLst>
                <a:ext uri="{FF2B5EF4-FFF2-40B4-BE49-F238E27FC236}">
                  <a16:creationId xmlns:a16="http://schemas.microsoft.com/office/drawing/2014/main" id="{E8FA69CA-58C9-4757-B450-4B6437AA09EC}"/>
                </a:ext>
              </a:extLst>
            </p:cNvPr>
            <p:cNvSpPr/>
            <p:nvPr/>
          </p:nvSpPr>
          <p:spPr>
            <a:xfrm>
              <a:off x="9705827" y="3309857"/>
              <a:ext cx="321569" cy="321653"/>
            </a:xfrm>
            <a:custGeom>
              <a:avLst/>
              <a:gdLst>
                <a:gd name="T0" fmla="*/ 7651 w 7964"/>
                <a:gd name="T1" fmla="*/ 2432 h 7964"/>
                <a:gd name="T2" fmla="*/ 6798 w 7964"/>
                <a:gd name="T3" fmla="*/ 1166 h 7964"/>
                <a:gd name="T4" fmla="*/ 5532 w 7964"/>
                <a:gd name="T5" fmla="*/ 313 h 7964"/>
                <a:gd name="T6" fmla="*/ 3982 w 7964"/>
                <a:gd name="T7" fmla="*/ 0 h 7964"/>
                <a:gd name="T8" fmla="*/ 2432 w 7964"/>
                <a:gd name="T9" fmla="*/ 313 h 7964"/>
                <a:gd name="T10" fmla="*/ 1166 w 7964"/>
                <a:gd name="T11" fmla="*/ 1166 h 7964"/>
                <a:gd name="T12" fmla="*/ 313 w 7964"/>
                <a:gd name="T13" fmla="*/ 2432 h 7964"/>
                <a:gd name="T14" fmla="*/ 0 w 7964"/>
                <a:gd name="T15" fmla="*/ 3982 h 7964"/>
                <a:gd name="T16" fmla="*/ 313 w 7964"/>
                <a:gd name="T17" fmla="*/ 5532 h 7964"/>
                <a:gd name="T18" fmla="*/ 1166 w 7964"/>
                <a:gd name="T19" fmla="*/ 6798 h 7964"/>
                <a:gd name="T20" fmla="*/ 2432 w 7964"/>
                <a:gd name="T21" fmla="*/ 7651 h 7964"/>
                <a:gd name="T22" fmla="*/ 3982 w 7964"/>
                <a:gd name="T23" fmla="*/ 7964 h 7964"/>
                <a:gd name="T24" fmla="*/ 5532 w 7964"/>
                <a:gd name="T25" fmla="*/ 7651 h 7964"/>
                <a:gd name="T26" fmla="*/ 6798 w 7964"/>
                <a:gd name="T27" fmla="*/ 6798 h 7964"/>
                <a:gd name="T28" fmla="*/ 7651 w 7964"/>
                <a:gd name="T29" fmla="*/ 5532 h 7964"/>
                <a:gd name="T30" fmla="*/ 7964 w 7964"/>
                <a:gd name="T31" fmla="*/ 3982 h 7964"/>
                <a:gd name="T32" fmla="*/ 7651 w 7964"/>
                <a:gd name="T33" fmla="*/ 2432 h 7964"/>
                <a:gd name="T34" fmla="*/ 2667 w 7964"/>
                <a:gd name="T35" fmla="*/ 2870 h 7964"/>
                <a:gd name="T36" fmla="*/ 2882 w 7964"/>
                <a:gd name="T37" fmla="*/ 2741 h 7964"/>
                <a:gd name="T38" fmla="*/ 5082 w 7964"/>
                <a:gd name="T39" fmla="*/ 2741 h 7964"/>
                <a:gd name="T40" fmla="*/ 5296 w 7964"/>
                <a:gd name="T41" fmla="*/ 2870 h 7964"/>
                <a:gd name="T42" fmla="*/ 5326 w 7964"/>
                <a:gd name="T43" fmla="*/ 2989 h 7964"/>
                <a:gd name="T44" fmla="*/ 5288 w 7964"/>
                <a:gd name="T45" fmla="*/ 3123 h 7964"/>
                <a:gd name="T46" fmla="*/ 4188 w 7964"/>
                <a:gd name="T47" fmla="*/ 4861 h 7964"/>
                <a:gd name="T48" fmla="*/ 3982 w 7964"/>
                <a:gd name="T49" fmla="*/ 4975 h 7964"/>
                <a:gd name="T50" fmla="*/ 3776 w 7964"/>
                <a:gd name="T51" fmla="*/ 4861 h 7964"/>
                <a:gd name="T52" fmla="*/ 2676 w 7964"/>
                <a:gd name="T53" fmla="*/ 3123 h 7964"/>
                <a:gd name="T54" fmla="*/ 2637 w 7964"/>
                <a:gd name="T55" fmla="*/ 2989 h 7964"/>
                <a:gd name="T56" fmla="*/ 2667 w 7964"/>
                <a:gd name="T57" fmla="*/ 2870 h 7964"/>
                <a:gd name="T58" fmla="*/ 5204 w 7964"/>
                <a:gd name="T59" fmla="*/ 5223 h 7964"/>
                <a:gd name="T60" fmla="*/ 2760 w 7964"/>
                <a:gd name="T61" fmla="*/ 5223 h 7964"/>
                <a:gd name="T62" fmla="*/ 2637 w 7964"/>
                <a:gd name="T63" fmla="*/ 5100 h 7964"/>
                <a:gd name="T64" fmla="*/ 2760 w 7964"/>
                <a:gd name="T65" fmla="*/ 4977 h 7964"/>
                <a:gd name="T66" fmla="*/ 5204 w 7964"/>
                <a:gd name="T67" fmla="*/ 4977 h 7964"/>
                <a:gd name="T68" fmla="*/ 5326 w 7964"/>
                <a:gd name="T69" fmla="*/ 5100 h 7964"/>
                <a:gd name="T70" fmla="*/ 5204 w 7964"/>
                <a:gd name="T71" fmla="*/ 5223 h 7964"/>
                <a:gd name="T72" fmla="*/ 5082 w 7964"/>
                <a:gd name="T73" fmla="*/ 2989 h 7964"/>
                <a:gd name="T74" fmla="*/ 2882 w 7964"/>
                <a:gd name="T75" fmla="*/ 2989 h 7964"/>
                <a:gd name="T76" fmla="*/ 3982 w 7964"/>
                <a:gd name="T77" fmla="*/ 4727 h 7964"/>
                <a:gd name="T78" fmla="*/ 5082 w 7964"/>
                <a:gd name="T79" fmla="*/ 2989 h 7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964" h="7964">
                  <a:moveTo>
                    <a:pt x="7651" y="2432"/>
                  </a:moveTo>
                  <a:cubicBezTo>
                    <a:pt x="7451" y="1958"/>
                    <a:pt x="7164" y="1532"/>
                    <a:pt x="6798" y="1166"/>
                  </a:cubicBezTo>
                  <a:cubicBezTo>
                    <a:pt x="6432" y="800"/>
                    <a:pt x="6006" y="513"/>
                    <a:pt x="5532" y="313"/>
                  </a:cubicBezTo>
                  <a:cubicBezTo>
                    <a:pt x="5041" y="105"/>
                    <a:pt x="4520" y="0"/>
                    <a:pt x="3982" y="0"/>
                  </a:cubicBezTo>
                  <a:cubicBezTo>
                    <a:pt x="3444" y="0"/>
                    <a:pt x="2923" y="105"/>
                    <a:pt x="2432" y="313"/>
                  </a:cubicBezTo>
                  <a:cubicBezTo>
                    <a:pt x="1958" y="513"/>
                    <a:pt x="1532" y="800"/>
                    <a:pt x="1166" y="1166"/>
                  </a:cubicBezTo>
                  <a:cubicBezTo>
                    <a:pt x="800" y="1532"/>
                    <a:pt x="513" y="1958"/>
                    <a:pt x="313" y="2432"/>
                  </a:cubicBezTo>
                  <a:cubicBezTo>
                    <a:pt x="105" y="2923"/>
                    <a:pt x="0" y="3444"/>
                    <a:pt x="0" y="3982"/>
                  </a:cubicBezTo>
                  <a:cubicBezTo>
                    <a:pt x="0" y="4520"/>
                    <a:pt x="105" y="5041"/>
                    <a:pt x="313" y="5532"/>
                  </a:cubicBezTo>
                  <a:cubicBezTo>
                    <a:pt x="513" y="6006"/>
                    <a:pt x="800" y="6432"/>
                    <a:pt x="1166" y="6798"/>
                  </a:cubicBezTo>
                  <a:cubicBezTo>
                    <a:pt x="1532" y="7164"/>
                    <a:pt x="1958" y="7451"/>
                    <a:pt x="2432" y="7651"/>
                  </a:cubicBezTo>
                  <a:cubicBezTo>
                    <a:pt x="2923" y="7859"/>
                    <a:pt x="3444" y="7964"/>
                    <a:pt x="3982" y="7964"/>
                  </a:cubicBezTo>
                  <a:cubicBezTo>
                    <a:pt x="4520" y="7964"/>
                    <a:pt x="5041" y="7859"/>
                    <a:pt x="5532" y="7651"/>
                  </a:cubicBezTo>
                  <a:cubicBezTo>
                    <a:pt x="6006" y="7451"/>
                    <a:pt x="6432" y="7164"/>
                    <a:pt x="6798" y="6798"/>
                  </a:cubicBezTo>
                  <a:cubicBezTo>
                    <a:pt x="7164" y="6432"/>
                    <a:pt x="7451" y="6006"/>
                    <a:pt x="7651" y="5532"/>
                  </a:cubicBezTo>
                  <a:cubicBezTo>
                    <a:pt x="7859" y="5041"/>
                    <a:pt x="7964" y="4520"/>
                    <a:pt x="7964" y="3982"/>
                  </a:cubicBezTo>
                  <a:cubicBezTo>
                    <a:pt x="7964" y="3444"/>
                    <a:pt x="7859" y="2923"/>
                    <a:pt x="7651" y="2432"/>
                  </a:cubicBezTo>
                  <a:close/>
                  <a:moveTo>
                    <a:pt x="2667" y="2870"/>
                  </a:moveTo>
                  <a:cubicBezTo>
                    <a:pt x="2710" y="2791"/>
                    <a:pt x="2792" y="2741"/>
                    <a:pt x="2882" y="2741"/>
                  </a:cubicBezTo>
                  <a:lnTo>
                    <a:pt x="5082" y="2741"/>
                  </a:lnTo>
                  <a:cubicBezTo>
                    <a:pt x="5171" y="2741"/>
                    <a:pt x="5254" y="2791"/>
                    <a:pt x="5296" y="2870"/>
                  </a:cubicBezTo>
                  <a:cubicBezTo>
                    <a:pt x="5317" y="2907"/>
                    <a:pt x="5326" y="2948"/>
                    <a:pt x="5326" y="2989"/>
                  </a:cubicBezTo>
                  <a:cubicBezTo>
                    <a:pt x="5326" y="3036"/>
                    <a:pt x="5313" y="3083"/>
                    <a:pt x="5288" y="3123"/>
                  </a:cubicBezTo>
                  <a:lnTo>
                    <a:pt x="4188" y="4861"/>
                  </a:lnTo>
                  <a:cubicBezTo>
                    <a:pt x="4143" y="4932"/>
                    <a:pt x="4065" y="4975"/>
                    <a:pt x="3982" y="4975"/>
                  </a:cubicBezTo>
                  <a:cubicBezTo>
                    <a:pt x="3899" y="4975"/>
                    <a:pt x="3821" y="4932"/>
                    <a:pt x="3776" y="4861"/>
                  </a:cubicBezTo>
                  <a:lnTo>
                    <a:pt x="2676" y="3123"/>
                  </a:lnTo>
                  <a:cubicBezTo>
                    <a:pt x="2650" y="3083"/>
                    <a:pt x="2637" y="3036"/>
                    <a:pt x="2637" y="2989"/>
                  </a:cubicBezTo>
                  <a:cubicBezTo>
                    <a:pt x="2637" y="2948"/>
                    <a:pt x="2647" y="2907"/>
                    <a:pt x="2667" y="2870"/>
                  </a:cubicBezTo>
                  <a:close/>
                  <a:moveTo>
                    <a:pt x="5204" y="5223"/>
                  </a:moveTo>
                  <a:lnTo>
                    <a:pt x="2760" y="5223"/>
                  </a:lnTo>
                  <a:cubicBezTo>
                    <a:pt x="2692" y="5223"/>
                    <a:pt x="2637" y="5168"/>
                    <a:pt x="2637" y="5100"/>
                  </a:cubicBezTo>
                  <a:cubicBezTo>
                    <a:pt x="2638" y="5032"/>
                    <a:pt x="2692" y="4977"/>
                    <a:pt x="2760" y="4977"/>
                  </a:cubicBezTo>
                  <a:lnTo>
                    <a:pt x="5204" y="4977"/>
                  </a:lnTo>
                  <a:cubicBezTo>
                    <a:pt x="5271" y="4977"/>
                    <a:pt x="5326" y="5032"/>
                    <a:pt x="5326" y="5100"/>
                  </a:cubicBezTo>
                  <a:cubicBezTo>
                    <a:pt x="5326" y="5168"/>
                    <a:pt x="5271" y="5223"/>
                    <a:pt x="5204" y="5223"/>
                  </a:cubicBezTo>
                  <a:close/>
                  <a:moveTo>
                    <a:pt x="5082" y="2989"/>
                  </a:moveTo>
                  <a:lnTo>
                    <a:pt x="2882" y="2989"/>
                  </a:lnTo>
                  <a:lnTo>
                    <a:pt x="3982" y="4727"/>
                  </a:lnTo>
                  <a:lnTo>
                    <a:pt x="5082" y="2989"/>
                  </a:lnTo>
                  <a:close/>
                </a:path>
              </a:pathLst>
            </a:cu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机器学习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89001" y="2492896"/>
            <a:ext cx="7511256" cy="2346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接采用数学方法的机器学习主要有统计机器学习，统计机器学习是基于对数据的初步认识以及学习目的的分析，选择合适的数学模型，拟定超参数，并输入样本数据，依据一定的策略，运用合适的学习算法对模型进行训练，最后运用训练好的模型对数据进行分析预测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机器学习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11624" y="2708920"/>
            <a:ext cx="8468935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机器学习应用广泛，无论是在军事领域还是民用领域，都有机器学习算法施展的机会，主要包括：数据分析与挖掘、模式识别、生物信息学、人脑模拟等。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14849C6-4068-4341-B84E-CB33F1F6007B}"/>
              </a:ext>
            </a:extLst>
          </p:cNvPr>
          <p:cNvGrpSpPr/>
          <p:nvPr/>
        </p:nvGrpSpPr>
        <p:grpSpPr>
          <a:xfrm flipH="1">
            <a:off x="983433" y="2626773"/>
            <a:ext cx="1941907" cy="1461929"/>
            <a:chOff x="3391550" y="1472903"/>
            <a:chExt cx="5196638" cy="3912194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F9E57A32-2796-42A8-992F-4693BA61D29A}"/>
                </a:ext>
              </a:extLst>
            </p:cNvPr>
            <p:cNvGrpSpPr/>
            <p:nvPr/>
          </p:nvGrpSpPr>
          <p:grpSpPr>
            <a:xfrm>
              <a:off x="5110707" y="1472903"/>
              <a:ext cx="2695813" cy="989714"/>
              <a:chOff x="4093845" y="1447800"/>
              <a:chExt cx="1199673" cy="440436"/>
            </a:xfrm>
          </p:grpSpPr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46ADCBBC-1070-41D3-9770-80ED05E0B0FF}"/>
                  </a:ext>
                </a:extLst>
              </p:cNvPr>
              <p:cNvGrpSpPr/>
              <p:nvPr/>
            </p:nvGrpSpPr>
            <p:grpSpPr>
              <a:xfrm>
                <a:off x="5056536" y="1730120"/>
                <a:ext cx="236982" cy="158115"/>
                <a:chOff x="5056536" y="1730120"/>
                <a:chExt cx="236982" cy="158115"/>
              </a:xfrm>
            </p:grpSpPr>
            <p:sp>
              <p:nvSpPr>
                <p:cNvPr id="81" name="任意多边形 77">
                  <a:extLst>
                    <a:ext uri="{FF2B5EF4-FFF2-40B4-BE49-F238E27FC236}">
                      <a16:creationId xmlns:a16="http://schemas.microsoft.com/office/drawing/2014/main" id="{2E79464B-3785-40DA-9D26-F40F9298E35B}"/>
                    </a:ext>
                  </a:extLst>
                </p:cNvPr>
                <p:cNvSpPr/>
                <p:nvPr/>
              </p:nvSpPr>
              <p:spPr>
                <a:xfrm>
                  <a:off x="5056727" y="1730120"/>
                  <a:ext cx="236791" cy="128016"/>
                </a:xfrm>
                <a:custGeom>
                  <a:avLst/>
                  <a:gdLst>
                    <a:gd name="connsiteX0" fmla="*/ 220123 w 236791"/>
                    <a:gd name="connsiteY0" fmla="*/ 128016 h 128016"/>
                    <a:gd name="connsiteX1" fmla="*/ 0 w 236791"/>
                    <a:gd name="connsiteY1" fmla="*/ 128016 h 128016"/>
                    <a:gd name="connsiteX2" fmla="*/ 0 w 236791"/>
                    <a:gd name="connsiteY2" fmla="*/ 16669 h 128016"/>
                    <a:gd name="connsiteX3" fmla="*/ 16669 w 236791"/>
                    <a:gd name="connsiteY3" fmla="*/ 0 h 128016"/>
                    <a:gd name="connsiteX4" fmla="*/ 220123 w 236791"/>
                    <a:gd name="connsiteY4" fmla="*/ 0 h 128016"/>
                    <a:gd name="connsiteX5" fmla="*/ 236792 w 236791"/>
                    <a:gd name="connsiteY5" fmla="*/ 16669 h 128016"/>
                    <a:gd name="connsiteX6" fmla="*/ 236792 w 236791"/>
                    <a:gd name="connsiteY6" fmla="*/ 111347 h 128016"/>
                    <a:gd name="connsiteX7" fmla="*/ 220123 w 236791"/>
                    <a:gd name="connsiteY7" fmla="*/ 128016 h 1280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6791" h="128016">
                      <a:moveTo>
                        <a:pt x="220123" y="128016"/>
                      </a:moveTo>
                      <a:lnTo>
                        <a:pt x="0" y="128016"/>
                      </a:lnTo>
                      <a:lnTo>
                        <a:pt x="0" y="16669"/>
                      </a:lnTo>
                      <a:cubicBezTo>
                        <a:pt x="0" y="7430"/>
                        <a:pt x="7525" y="0"/>
                        <a:pt x="16669" y="0"/>
                      </a:cubicBezTo>
                      <a:lnTo>
                        <a:pt x="220123" y="0"/>
                      </a:lnTo>
                      <a:cubicBezTo>
                        <a:pt x="229362" y="0"/>
                        <a:pt x="236792" y="7525"/>
                        <a:pt x="236792" y="16669"/>
                      </a:cubicBezTo>
                      <a:lnTo>
                        <a:pt x="236792" y="111347"/>
                      </a:lnTo>
                      <a:cubicBezTo>
                        <a:pt x="236792" y="120587"/>
                        <a:pt x="229267" y="128016"/>
                        <a:pt x="220123" y="12801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2" name="任意多边形 78">
                  <a:extLst>
                    <a:ext uri="{FF2B5EF4-FFF2-40B4-BE49-F238E27FC236}">
                      <a16:creationId xmlns:a16="http://schemas.microsoft.com/office/drawing/2014/main" id="{C6A4084B-194E-4FA7-AF4F-5A99E6AEB558}"/>
                    </a:ext>
                  </a:extLst>
                </p:cNvPr>
                <p:cNvSpPr/>
                <p:nvPr/>
              </p:nvSpPr>
              <p:spPr>
                <a:xfrm>
                  <a:off x="5056536" y="1831657"/>
                  <a:ext cx="48291" cy="56578"/>
                </a:xfrm>
                <a:custGeom>
                  <a:avLst/>
                  <a:gdLst>
                    <a:gd name="connsiteX0" fmla="*/ 191 w 48291"/>
                    <a:gd name="connsiteY0" fmla="*/ 0 h 56578"/>
                    <a:gd name="connsiteX1" fmla="*/ 0 w 48291"/>
                    <a:gd name="connsiteY1" fmla="*/ 56579 h 56578"/>
                    <a:gd name="connsiteX2" fmla="*/ 48292 w 48291"/>
                    <a:gd name="connsiteY2" fmla="*/ 191 h 56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291" h="56578">
                      <a:moveTo>
                        <a:pt x="191" y="0"/>
                      </a:moveTo>
                      <a:lnTo>
                        <a:pt x="0" y="56579"/>
                      </a:lnTo>
                      <a:lnTo>
                        <a:pt x="48292" y="19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83" name="组合 82">
                  <a:extLst>
                    <a:ext uri="{FF2B5EF4-FFF2-40B4-BE49-F238E27FC236}">
                      <a16:creationId xmlns:a16="http://schemas.microsoft.com/office/drawing/2014/main" id="{DFE6233F-7F26-4960-B6D6-FD6F4D0FF8E7}"/>
                    </a:ext>
                  </a:extLst>
                </p:cNvPr>
                <p:cNvGrpSpPr/>
                <p:nvPr/>
              </p:nvGrpSpPr>
              <p:grpSpPr>
                <a:xfrm>
                  <a:off x="5118734" y="1781556"/>
                  <a:ext cx="112776" cy="21621"/>
                  <a:chOff x="5118734" y="1781556"/>
                  <a:chExt cx="112776" cy="21621"/>
                </a:xfrm>
                <a:solidFill>
                  <a:srgbClr val="3F51B5"/>
                </a:solidFill>
              </p:grpSpPr>
              <p:sp>
                <p:nvSpPr>
                  <p:cNvPr id="84" name="任意多边形 80">
                    <a:extLst>
                      <a:ext uri="{FF2B5EF4-FFF2-40B4-BE49-F238E27FC236}">
                        <a16:creationId xmlns:a16="http://schemas.microsoft.com/office/drawing/2014/main" id="{6ED9F28A-260A-4AE5-B9E4-C2B3B3895087}"/>
                      </a:ext>
                    </a:extLst>
                  </p:cNvPr>
                  <p:cNvSpPr/>
                  <p:nvPr/>
                </p:nvSpPr>
                <p:spPr>
                  <a:xfrm>
                    <a:off x="5210175" y="1781841"/>
                    <a:ext cx="21336" cy="21336"/>
                  </a:xfrm>
                  <a:custGeom>
                    <a:avLst/>
                    <a:gdLst>
                      <a:gd name="connsiteX0" fmla="*/ 0 w 21336"/>
                      <a:gd name="connsiteY0" fmla="*/ 10668 h 21336"/>
                      <a:gd name="connsiteX1" fmla="*/ 10668 w 21336"/>
                      <a:gd name="connsiteY1" fmla="*/ 21336 h 21336"/>
                      <a:gd name="connsiteX2" fmla="*/ 21336 w 21336"/>
                      <a:gd name="connsiteY2" fmla="*/ 10668 h 21336"/>
                      <a:gd name="connsiteX3" fmla="*/ 10668 w 21336"/>
                      <a:gd name="connsiteY3" fmla="*/ 0 h 21336"/>
                      <a:gd name="connsiteX4" fmla="*/ 0 w 21336"/>
                      <a:gd name="connsiteY4" fmla="*/ 10668 h 21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336" h="21336">
                        <a:moveTo>
                          <a:pt x="0" y="10668"/>
                        </a:moveTo>
                        <a:cubicBezTo>
                          <a:pt x="0" y="16574"/>
                          <a:pt x="4763" y="21336"/>
                          <a:pt x="10668" y="21336"/>
                        </a:cubicBezTo>
                        <a:cubicBezTo>
                          <a:pt x="16574" y="21336"/>
                          <a:pt x="21336" y="16574"/>
                          <a:pt x="21336" y="10668"/>
                        </a:cubicBezTo>
                        <a:cubicBezTo>
                          <a:pt x="21336" y="4763"/>
                          <a:pt x="16574" y="0"/>
                          <a:pt x="10668" y="0"/>
                        </a:cubicBezTo>
                        <a:cubicBezTo>
                          <a:pt x="4763" y="0"/>
                          <a:pt x="0" y="4763"/>
                          <a:pt x="0" y="10668"/>
                        </a:cubicBezTo>
                        <a:close/>
                      </a:path>
                    </a:pathLst>
                  </a:custGeom>
                  <a:solidFill>
                    <a:srgbClr val="3F51B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5" name="任意多边形 81">
                    <a:extLst>
                      <a:ext uri="{FF2B5EF4-FFF2-40B4-BE49-F238E27FC236}">
                        <a16:creationId xmlns:a16="http://schemas.microsoft.com/office/drawing/2014/main" id="{9B5B7BC7-E473-4D5A-A363-B6353D1D09DD}"/>
                      </a:ext>
                    </a:extLst>
                  </p:cNvPr>
                  <p:cNvSpPr/>
                  <p:nvPr/>
                </p:nvSpPr>
                <p:spPr>
                  <a:xfrm>
                    <a:off x="5164454" y="1781746"/>
                    <a:ext cx="21336" cy="21335"/>
                  </a:xfrm>
                  <a:custGeom>
                    <a:avLst/>
                    <a:gdLst>
                      <a:gd name="connsiteX0" fmla="*/ 0 w 21336"/>
                      <a:gd name="connsiteY0" fmla="*/ 10668 h 21335"/>
                      <a:gd name="connsiteX1" fmla="*/ 10668 w 21336"/>
                      <a:gd name="connsiteY1" fmla="*/ 21336 h 21335"/>
                      <a:gd name="connsiteX2" fmla="*/ 21336 w 21336"/>
                      <a:gd name="connsiteY2" fmla="*/ 10668 h 21335"/>
                      <a:gd name="connsiteX3" fmla="*/ 10668 w 21336"/>
                      <a:gd name="connsiteY3" fmla="*/ 0 h 21335"/>
                      <a:gd name="connsiteX4" fmla="*/ 0 w 21336"/>
                      <a:gd name="connsiteY4" fmla="*/ 10668 h 21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336" h="21335">
                        <a:moveTo>
                          <a:pt x="0" y="10668"/>
                        </a:moveTo>
                        <a:cubicBezTo>
                          <a:pt x="0" y="16573"/>
                          <a:pt x="4763" y="21336"/>
                          <a:pt x="10668" y="21336"/>
                        </a:cubicBezTo>
                        <a:cubicBezTo>
                          <a:pt x="16574" y="21336"/>
                          <a:pt x="21336" y="16573"/>
                          <a:pt x="21336" y="10668"/>
                        </a:cubicBezTo>
                        <a:cubicBezTo>
                          <a:pt x="21336" y="4763"/>
                          <a:pt x="16574" y="0"/>
                          <a:pt x="10668" y="0"/>
                        </a:cubicBezTo>
                        <a:cubicBezTo>
                          <a:pt x="4763" y="0"/>
                          <a:pt x="0" y="4763"/>
                          <a:pt x="0" y="10668"/>
                        </a:cubicBezTo>
                        <a:close/>
                      </a:path>
                    </a:pathLst>
                  </a:custGeom>
                  <a:solidFill>
                    <a:srgbClr val="3F51B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6" name="任意多边形 82">
                    <a:extLst>
                      <a:ext uri="{FF2B5EF4-FFF2-40B4-BE49-F238E27FC236}">
                        <a16:creationId xmlns:a16="http://schemas.microsoft.com/office/drawing/2014/main" id="{156A847B-0B39-462C-ACEE-593F4D75DACA}"/>
                      </a:ext>
                    </a:extLst>
                  </p:cNvPr>
                  <p:cNvSpPr/>
                  <p:nvPr/>
                </p:nvSpPr>
                <p:spPr>
                  <a:xfrm>
                    <a:off x="5118734" y="1781556"/>
                    <a:ext cx="21336" cy="21335"/>
                  </a:xfrm>
                  <a:custGeom>
                    <a:avLst/>
                    <a:gdLst>
                      <a:gd name="connsiteX0" fmla="*/ 0 w 21336"/>
                      <a:gd name="connsiteY0" fmla="*/ 10668 h 21335"/>
                      <a:gd name="connsiteX1" fmla="*/ 10668 w 21336"/>
                      <a:gd name="connsiteY1" fmla="*/ 21336 h 21335"/>
                      <a:gd name="connsiteX2" fmla="*/ 21336 w 21336"/>
                      <a:gd name="connsiteY2" fmla="*/ 10668 h 21335"/>
                      <a:gd name="connsiteX3" fmla="*/ 10668 w 21336"/>
                      <a:gd name="connsiteY3" fmla="*/ 0 h 21335"/>
                      <a:gd name="connsiteX4" fmla="*/ 0 w 21336"/>
                      <a:gd name="connsiteY4" fmla="*/ 10668 h 21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336" h="21335">
                        <a:moveTo>
                          <a:pt x="0" y="10668"/>
                        </a:moveTo>
                        <a:cubicBezTo>
                          <a:pt x="0" y="16573"/>
                          <a:pt x="4763" y="21336"/>
                          <a:pt x="10668" y="21336"/>
                        </a:cubicBezTo>
                        <a:cubicBezTo>
                          <a:pt x="16574" y="21336"/>
                          <a:pt x="21336" y="16573"/>
                          <a:pt x="21336" y="10668"/>
                        </a:cubicBezTo>
                        <a:cubicBezTo>
                          <a:pt x="21336" y="4763"/>
                          <a:pt x="16574" y="0"/>
                          <a:pt x="10668" y="0"/>
                        </a:cubicBezTo>
                        <a:cubicBezTo>
                          <a:pt x="4763" y="0"/>
                          <a:pt x="0" y="4763"/>
                          <a:pt x="0" y="10668"/>
                        </a:cubicBezTo>
                        <a:close/>
                      </a:path>
                    </a:pathLst>
                  </a:custGeom>
                  <a:solidFill>
                    <a:srgbClr val="3F51B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73" name="组合 72">
                <a:extLst>
                  <a:ext uri="{FF2B5EF4-FFF2-40B4-BE49-F238E27FC236}">
                    <a16:creationId xmlns:a16="http://schemas.microsoft.com/office/drawing/2014/main" id="{03A7C281-461C-4BB3-B5D8-7D4E9ACA1060}"/>
                  </a:ext>
                </a:extLst>
              </p:cNvPr>
              <p:cNvGrpSpPr/>
              <p:nvPr/>
            </p:nvGrpSpPr>
            <p:grpSpPr>
              <a:xfrm>
                <a:off x="4093845" y="1447800"/>
                <a:ext cx="406812" cy="224028"/>
                <a:chOff x="4093845" y="1447800"/>
                <a:chExt cx="406812" cy="224028"/>
              </a:xfrm>
              <a:solidFill>
                <a:srgbClr val="3F51B5"/>
              </a:solidFill>
            </p:grpSpPr>
            <p:grpSp>
              <p:nvGrpSpPr>
                <p:cNvPr id="74" name="组合 73">
                  <a:extLst>
                    <a:ext uri="{FF2B5EF4-FFF2-40B4-BE49-F238E27FC236}">
                      <a16:creationId xmlns:a16="http://schemas.microsoft.com/office/drawing/2014/main" id="{0DC4708E-7D27-4F14-A96D-AB208F99FD4A}"/>
                    </a:ext>
                  </a:extLst>
                </p:cNvPr>
                <p:cNvGrpSpPr/>
                <p:nvPr/>
              </p:nvGrpSpPr>
              <p:grpSpPr>
                <a:xfrm>
                  <a:off x="4093845" y="1447800"/>
                  <a:ext cx="406812" cy="224028"/>
                  <a:chOff x="4093845" y="1447800"/>
                  <a:chExt cx="406812" cy="224028"/>
                </a:xfrm>
                <a:solidFill>
                  <a:srgbClr val="3F51B5"/>
                </a:solidFill>
              </p:grpSpPr>
              <p:sp>
                <p:nvSpPr>
                  <p:cNvPr id="79" name="任意多边形 75">
                    <a:extLst>
                      <a:ext uri="{FF2B5EF4-FFF2-40B4-BE49-F238E27FC236}">
                        <a16:creationId xmlns:a16="http://schemas.microsoft.com/office/drawing/2014/main" id="{BD2B1FCF-0D3A-4807-9349-6F9F8E18FAF9}"/>
                      </a:ext>
                    </a:extLst>
                  </p:cNvPr>
                  <p:cNvSpPr/>
                  <p:nvPr/>
                </p:nvSpPr>
                <p:spPr>
                  <a:xfrm>
                    <a:off x="4093845" y="1447800"/>
                    <a:ext cx="406812" cy="177736"/>
                  </a:xfrm>
                  <a:custGeom>
                    <a:avLst/>
                    <a:gdLst>
                      <a:gd name="connsiteX0" fmla="*/ 11906 w 406812"/>
                      <a:gd name="connsiteY0" fmla="*/ 177737 h 177736"/>
                      <a:gd name="connsiteX1" fmla="*/ 394906 w 406812"/>
                      <a:gd name="connsiteY1" fmla="*/ 177737 h 177736"/>
                      <a:gd name="connsiteX2" fmla="*/ 406813 w 406812"/>
                      <a:gd name="connsiteY2" fmla="*/ 165830 h 177736"/>
                      <a:gd name="connsiteX3" fmla="*/ 406813 w 406812"/>
                      <a:gd name="connsiteY3" fmla="*/ 11906 h 177736"/>
                      <a:gd name="connsiteX4" fmla="*/ 394906 w 406812"/>
                      <a:gd name="connsiteY4" fmla="*/ 0 h 177736"/>
                      <a:gd name="connsiteX5" fmla="*/ 11906 w 406812"/>
                      <a:gd name="connsiteY5" fmla="*/ 0 h 177736"/>
                      <a:gd name="connsiteX6" fmla="*/ 0 w 406812"/>
                      <a:gd name="connsiteY6" fmla="*/ 11906 h 177736"/>
                      <a:gd name="connsiteX7" fmla="*/ 0 w 406812"/>
                      <a:gd name="connsiteY7" fmla="*/ 165735 h 177736"/>
                      <a:gd name="connsiteX8" fmla="*/ 11906 w 406812"/>
                      <a:gd name="connsiteY8" fmla="*/ 177737 h 1777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6812" h="177736">
                        <a:moveTo>
                          <a:pt x="11906" y="177737"/>
                        </a:moveTo>
                        <a:lnTo>
                          <a:pt x="394906" y="177737"/>
                        </a:lnTo>
                        <a:cubicBezTo>
                          <a:pt x="401479" y="177737"/>
                          <a:pt x="406813" y="172403"/>
                          <a:pt x="406813" y="165830"/>
                        </a:cubicBezTo>
                        <a:lnTo>
                          <a:pt x="406813" y="11906"/>
                        </a:lnTo>
                        <a:cubicBezTo>
                          <a:pt x="406813" y="5334"/>
                          <a:pt x="401479" y="0"/>
                          <a:pt x="394906" y="0"/>
                        </a:cubicBezTo>
                        <a:lnTo>
                          <a:pt x="11906" y="0"/>
                        </a:lnTo>
                        <a:cubicBezTo>
                          <a:pt x="5334" y="0"/>
                          <a:pt x="0" y="5334"/>
                          <a:pt x="0" y="11906"/>
                        </a:cubicBezTo>
                        <a:lnTo>
                          <a:pt x="0" y="165735"/>
                        </a:lnTo>
                        <a:cubicBezTo>
                          <a:pt x="0" y="172403"/>
                          <a:pt x="5334" y="177737"/>
                          <a:pt x="11906" y="177737"/>
                        </a:cubicBezTo>
                        <a:close/>
                      </a:path>
                    </a:pathLst>
                  </a:custGeom>
                  <a:solidFill>
                    <a:srgbClr val="3F51B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0" name="任意多边形 76">
                    <a:extLst>
                      <a:ext uri="{FF2B5EF4-FFF2-40B4-BE49-F238E27FC236}">
                        <a16:creationId xmlns:a16="http://schemas.microsoft.com/office/drawing/2014/main" id="{D4282659-E460-4CA4-8A31-3CCC690BF009}"/>
                      </a:ext>
                    </a:extLst>
                  </p:cNvPr>
                  <p:cNvSpPr/>
                  <p:nvPr/>
                </p:nvSpPr>
                <p:spPr>
                  <a:xfrm>
                    <a:off x="4384929" y="1600771"/>
                    <a:ext cx="71056" cy="71056"/>
                  </a:xfrm>
                  <a:custGeom>
                    <a:avLst/>
                    <a:gdLst>
                      <a:gd name="connsiteX0" fmla="*/ 71056 w 71056"/>
                      <a:gd name="connsiteY0" fmla="*/ 0 h 71056"/>
                      <a:gd name="connsiteX1" fmla="*/ 71056 w 71056"/>
                      <a:gd name="connsiteY1" fmla="*/ 71057 h 71056"/>
                      <a:gd name="connsiteX2" fmla="*/ 0 w 71056"/>
                      <a:gd name="connsiteY2" fmla="*/ 0 h 71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1056" h="71056">
                        <a:moveTo>
                          <a:pt x="71056" y="0"/>
                        </a:moveTo>
                        <a:lnTo>
                          <a:pt x="71056" y="7105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F51B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5" name="组合 74">
                  <a:extLst>
                    <a:ext uri="{FF2B5EF4-FFF2-40B4-BE49-F238E27FC236}">
                      <a16:creationId xmlns:a16="http://schemas.microsoft.com/office/drawing/2014/main" id="{847C2DE8-F3E5-4DCF-BED8-A714D4C35261}"/>
                    </a:ext>
                  </a:extLst>
                </p:cNvPr>
                <p:cNvGrpSpPr/>
                <p:nvPr/>
              </p:nvGrpSpPr>
              <p:grpSpPr>
                <a:xfrm>
                  <a:off x="4158615" y="1492567"/>
                  <a:ext cx="277272" cy="82200"/>
                  <a:chOff x="4158615" y="1492567"/>
                  <a:chExt cx="277272" cy="82200"/>
                </a:xfrm>
              </p:grpSpPr>
              <p:sp>
                <p:nvSpPr>
                  <p:cNvPr id="76" name="任意多边形 72">
                    <a:extLst>
                      <a:ext uri="{FF2B5EF4-FFF2-40B4-BE49-F238E27FC236}">
                        <a16:creationId xmlns:a16="http://schemas.microsoft.com/office/drawing/2014/main" id="{5058A520-CDE6-4240-8997-1D70BFCE3610}"/>
                      </a:ext>
                    </a:extLst>
                  </p:cNvPr>
                  <p:cNvSpPr/>
                  <p:nvPr/>
                </p:nvSpPr>
                <p:spPr>
                  <a:xfrm>
                    <a:off x="4158615" y="1492567"/>
                    <a:ext cx="277272" cy="9525"/>
                  </a:xfrm>
                  <a:custGeom>
                    <a:avLst/>
                    <a:gdLst>
                      <a:gd name="connsiteX0" fmla="*/ 0 w 277272"/>
                      <a:gd name="connsiteY0" fmla="*/ 0 h 9525"/>
                      <a:gd name="connsiteX1" fmla="*/ 277273 w 277272"/>
                      <a:gd name="connsiteY1" fmla="*/ 0 h 9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77272" h="9525">
                        <a:moveTo>
                          <a:pt x="0" y="0"/>
                        </a:moveTo>
                        <a:lnTo>
                          <a:pt x="277273" y="0"/>
                        </a:lnTo>
                      </a:path>
                    </a:pathLst>
                  </a:custGeom>
                  <a:ln w="7952" cap="rnd">
                    <a:solidFill>
                      <a:schemeClr val="lt2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7" name="任意多边形 73">
                    <a:extLst>
                      <a:ext uri="{FF2B5EF4-FFF2-40B4-BE49-F238E27FC236}">
                        <a16:creationId xmlns:a16="http://schemas.microsoft.com/office/drawing/2014/main" id="{2C10E6E1-FC51-4DAE-8E95-32B47432DC4A}"/>
                      </a:ext>
                    </a:extLst>
                  </p:cNvPr>
                  <p:cNvSpPr/>
                  <p:nvPr/>
                </p:nvSpPr>
                <p:spPr>
                  <a:xfrm>
                    <a:off x="4158615" y="1530953"/>
                    <a:ext cx="116205" cy="9525"/>
                  </a:xfrm>
                  <a:custGeom>
                    <a:avLst/>
                    <a:gdLst>
                      <a:gd name="connsiteX0" fmla="*/ 0 w 116205"/>
                      <a:gd name="connsiteY0" fmla="*/ 0 h 9525"/>
                      <a:gd name="connsiteX1" fmla="*/ 116205 w 116205"/>
                      <a:gd name="connsiteY1" fmla="*/ 0 h 9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6205" h="9525">
                        <a:moveTo>
                          <a:pt x="0" y="0"/>
                        </a:moveTo>
                        <a:lnTo>
                          <a:pt x="116205" y="0"/>
                        </a:lnTo>
                      </a:path>
                    </a:pathLst>
                  </a:custGeom>
                  <a:ln w="7952" cap="rnd">
                    <a:solidFill>
                      <a:schemeClr val="lt2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8" name="任意多边形 74">
                    <a:extLst>
                      <a:ext uri="{FF2B5EF4-FFF2-40B4-BE49-F238E27FC236}">
                        <a16:creationId xmlns:a16="http://schemas.microsoft.com/office/drawing/2014/main" id="{95CFE5AF-222F-4EFF-8F19-0EA45BBEE372}"/>
                      </a:ext>
                    </a:extLst>
                  </p:cNvPr>
                  <p:cNvSpPr/>
                  <p:nvPr/>
                </p:nvSpPr>
                <p:spPr>
                  <a:xfrm>
                    <a:off x="4158615" y="1574768"/>
                    <a:ext cx="211359" cy="9525"/>
                  </a:xfrm>
                  <a:custGeom>
                    <a:avLst/>
                    <a:gdLst>
                      <a:gd name="connsiteX0" fmla="*/ 0 w 211359"/>
                      <a:gd name="connsiteY0" fmla="*/ 0 h 9525"/>
                      <a:gd name="connsiteX1" fmla="*/ 211360 w 211359"/>
                      <a:gd name="connsiteY1" fmla="*/ 0 h 9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11359" h="9525">
                        <a:moveTo>
                          <a:pt x="0" y="0"/>
                        </a:moveTo>
                        <a:lnTo>
                          <a:pt x="211360" y="0"/>
                        </a:lnTo>
                      </a:path>
                    </a:pathLst>
                  </a:custGeom>
                  <a:ln w="7952" cap="rnd">
                    <a:solidFill>
                      <a:schemeClr val="lt2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5B0F59F-D5AB-411B-B4CF-F4E5F2237322}"/>
                </a:ext>
              </a:extLst>
            </p:cNvPr>
            <p:cNvGrpSpPr/>
            <p:nvPr/>
          </p:nvGrpSpPr>
          <p:grpSpPr>
            <a:xfrm>
              <a:off x="5231852" y="2137274"/>
              <a:ext cx="2385885" cy="3247823"/>
              <a:chOff x="4147756" y="1743454"/>
              <a:chExt cx="1061751" cy="1445324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99199A2F-7B35-4EC0-B041-4DF05FF6FB8E}"/>
                  </a:ext>
                </a:extLst>
              </p:cNvPr>
              <p:cNvGrpSpPr/>
              <p:nvPr/>
            </p:nvGrpSpPr>
            <p:grpSpPr>
              <a:xfrm>
                <a:off x="4723923" y="2090832"/>
                <a:ext cx="485584" cy="1092803"/>
                <a:chOff x="4723923" y="2090832"/>
                <a:chExt cx="485584" cy="1092803"/>
              </a:xfrm>
            </p:grpSpPr>
            <p:sp>
              <p:nvSpPr>
                <p:cNvPr id="59" name="任意多边形 55">
                  <a:extLst>
                    <a:ext uri="{FF2B5EF4-FFF2-40B4-BE49-F238E27FC236}">
                      <a16:creationId xmlns:a16="http://schemas.microsoft.com/office/drawing/2014/main" id="{71A718AB-EE58-4A83-B898-8C459339E799}"/>
                    </a:ext>
                  </a:extLst>
                </p:cNvPr>
                <p:cNvSpPr/>
                <p:nvPr/>
              </p:nvSpPr>
              <p:spPr>
                <a:xfrm>
                  <a:off x="5077872" y="2452782"/>
                  <a:ext cx="72352" cy="267271"/>
                </a:xfrm>
                <a:custGeom>
                  <a:avLst/>
                  <a:gdLst>
                    <a:gd name="connsiteX0" fmla="*/ 0 w 72352"/>
                    <a:gd name="connsiteY0" fmla="*/ 267272 h 267271"/>
                    <a:gd name="connsiteX1" fmla="*/ 62675 w 72352"/>
                    <a:gd name="connsiteY1" fmla="*/ 0 h 267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2352" h="267271">
                      <a:moveTo>
                        <a:pt x="0" y="267272"/>
                      </a:moveTo>
                      <a:cubicBezTo>
                        <a:pt x="0" y="267272"/>
                        <a:pt x="103918" y="207836"/>
                        <a:pt x="62675" y="0"/>
                      </a:cubicBezTo>
                    </a:path>
                  </a:pathLst>
                </a:custGeom>
                <a:noFill/>
                <a:ln w="9892" cap="flat">
                  <a:solidFill>
                    <a:srgbClr val="00010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60" name="组合 59">
                  <a:extLst>
                    <a:ext uri="{FF2B5EF4-FFF2-40B4-BE49-F238E27FC236}">
                      <a16:creationId xmlns:a16="http://schemas.microsoft.com/office/drawing/2014/main" id="{0FF7C58C-76E9-4F7D-9E36-E92CF455306E}"/>
                    </a:ext>
                  </a:extLst>
                </p:cNvPr>
                <p:cNvGrpSpPr/>
                <p:nvPr/>
              </p:nvGrpSpPr>
              <p:grpSpPr>
                <a:xfrm>
                  <a:off x="5028819" y="2090832"/>
                  <a:ext cx="180689" cy="405669"/>
                  <a:chOff x="5028819" y="2090832"/>
                  <a:chExt cx="180689" cy="405669"/>
                </a:xfrm>
              </p:grpSpPr>
              <p:sp>
                <p:nvSpPr>
                  <p:cNvPr id="69" name="任意多边形 65">
                    <a:extLst>
                      <a:ext uri="{FF2B5EF4-FFF2-40B4-BE49-F238E27FC236}">
                        <a16:creationId xmlns:a16="http://schemas.microsoft.com/office/drawing/2014/main" id="{00641E81-8498-4A40-96B7-39AEE974F660}"/>
                      </a:ext>
                    </a:extLst>
                  </p:cNvPr>
                  <p:cNvSpPr/>
                  <p:nvPr/>
                </p:nvSpPr>
                <p:spPr>
                  <a:xfrm>
                    <a:off x="5087969" y="2091023"/>
                    <a:ext cx="50196" cy="405384"/>
                  </a:xfrm>
                  <a:custGeom>
                    <a:avLst/>
                    <a:gdLst>
                      <a:gd name="connsiteX0" fmla="*/ 0 w 50196"/>
                      <a:gd name="connsiteY0" fmla="*/ 0 h 405384"/>
                      <a:gd name="connsiteX1" fmla="*/ 50197 w 50196"/>
                      <a:gd name="connsiteY1" fmla="*/ 0 h 405384"/>
                      <a:gd name="connsiteX2" fmla="*/ 50197 w 50196"/>
                      <a:gd name="connsiteY2" fmla="*/ 405384 h 405384"/>
                      <a:gd name="connsiteX3" fmla="*/ 0 w 50196"/>
                      <a:gd name="connsiteY3" fmla="*/ 405384 h 4053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0196" h="405384">
                        <a:moveTo>
                          <a:pt x="0" y="0"/>
                        </a:moveTo>
                        <a:lnTo>
                          <a:pt x="50197" y="0"/>
                        </a:lnTo>
                        <a:lnTo>
                          <a:pt x="50197" y="405384"/>
                        </a:lnTo>
                        <a:lnTo>
                          <a:pt x="0" y="405384"/>
                        </a:lnTo>
                        <a:close/>
                      </a:path>
                    </a:pathLst>
                  </a:custGeom>
                  <a:solidFill>
                    <a:srgbClr val="3F51B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" name="任意多边形 66">
                    <a:extLst>
                      <a:ext uri="{FF2B5EF4-FFF2-40B4-BE49-F238E27FC236}">
                        <a16:creationId xmlns:a16="http://schemas.microsoft.com/office/drawing/2014/main" id="{DD3D73D2-FDDF-4EE2-9F80-649F1508CFC8}"/>
                      </a:ext>
                    </a:extLst>
                  </p:cNvPr>
                  <p:cNvSpPr/>
                  <p:nvPr/>
                </p:nvSpPr>
                <p:spPr>
                  <a:xfrm>
                    <a:off x="5056155" y="2090832"/>
                    <a:ext cx="153352" cy="405669"/>
                  </a:xfrm>
                  <a:custGeom>
                    <a:avLst/>
                    <a:gdLst>
                      <a:gd name="connsiteX0" fmla="*/ 76676 w 153352"/>
                      <a:gd name="connsiteY0" fmla="*/ 405670 h 405669"/>
                      <a:gd name="connsiteX1" fmla="*/ 76676 w 153352"/>
                      <a:gd name="connsiteY1" fmla="*/ 405670 h 405669"/>
                      <a:gd name="connsiteX2" fmla="*/ 0 w 153352"/>
                      <a:gd name="connsiteY2" fmla="*/ 328994 h 405669"/>
                      <a:gd name="connsiteX3" fmla="*/ 0 w 153352"/>
                      <a:gd name="connsiteY3" fmla="*/ 76676 h 405669"/>
                      <a:gd name="connsiteX4" fmla="*/ 76676 w 153352"/>
                      <a:gd name="connsiteY4" fmla="*/ 0 h 405669"/>
                      <a:gd name="connsiteX5" fmla="*/ 76676 w 153352"/>
                      <a:gd name="connsiteY5" fmla="*/ 0 h 405669"/>
                      <a:gd name="connsiteX6" fmla="*/ 153352 w 153352"/>
                      <a:gd name="connsiteY6" fmla="*/ 76676 h 405669"/>
                      <a:gd name="connsiteX7" fmla="*/ 153352 w 153352"/>
                      <a:gd name="connsiteY7" fmla="*/ 328898 h 405669"/>
                      <a:gd name="connsiteX8" fmla="*/ 76676 w 153352"/>
                      <a:gd name="connsiteY8" fmla="*/ 405670 h 405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3352" h="405669">
                        <a:moveTo>
                          <a:pt x="76676" y="405670"/>
                        </a:moveTo>
                        <a:lnTo>
                          <a:pt x="76676" y="405670"/>
                        </a:lnTo>
                        <a:cubicBezTo>
                          <a:pt x="34290" y="405670"/>
                          <a:pt x="0" y="371284"/>
                          <a:pt x="0" y="328994"/>
                        </a:cubicBezTo>
                        <a:lnTo>
                          <a:pt x="0" y="76676"/>
                        </a:lnTo>
                        <a:cubicBezTo>
                          <a:pt x="0" y="34290"/>
                          <a:pt x="34385" y="0"/>
                          <a:pt x="76676" y="0"/>
                        </a:cubicBezTo>
                        <a:lnTo>
                          <a:pt x="76676" y="0"/>
                        </a:lnTo>
                        <a:cubicBezTo>
                          <a:pt x="119063" y="0"/>
                          <a:pt x="153352" y="34385"/>
                          <a:pt x="153352" y="76676"/>
                        </a:cubicBezTo>
                        <a:lnTo>
                          <a:pt x="153352" y="328898"/>
                        </a:lnTo>
                        <a:cubicBezTo>
                          <a:pt x="153448" y="371284"/>
                          <a:pt x="119063" y="405670"/>
                          <a:pt x="76676" y="405670"/>
                        </a:cubicBezTo>
                        <a:close/>
                      </a:path>
                    </a:pathLst>
                  </a:custGeom>
                  <a:solidFill>
                    <a:srgbClr val="3F51B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" name="任意多边形 67">
                    <a:extLst>
                      <a:ext uri="{FF2B5EF4-FFF2-40B4-BE49-F238E27FC236}">
                        <a16:creationId xmlns:a16="http://schemas.microsoft.com/office/drawing/2014/main" id="{CA6B8BDB-32F5-4524-AE7B-FD75D3D57642}"/>
                      </a:ext>
                    </a:extLst>
                  </p:cNvPr>
                  <p:cNvSpPr/>
                  <p:nvPr/>
                </p:nvSpPr>
                <p:spPr>
                  <a:xfrm>
                    <a:off x="5028819" y="2090927"/>
                    <a:ext cx="135826" cy="405574"/>
                  </a:xfrm>
                  <a:custGeom>
                    <a:avLst/>
                    <a:gdLst>
                      <a:gd name="connsiteX0" fmla="*/ 67913 w 135826"/>
                      <a:gd name="connsiteY0" fmla="*/ 405575 h 405574"/>
                      <a:gd name="connsiteX1" fmla="*/ 67913 w 135826"/>
                      <a:gd name="connsiteY1" fmla="*/ 405575 h 405574"/>
                      <a:gd name="connsiteX2" fmla="*/ 0 w 135826"/>
                      <a:gd name="connsiteY2" fmla="*/ 337661 h 405574"/>
                      <a:gd name="connsiteX3" fmla="*/ 0 w 135826"/>
                      <a:gd name="connsiteY3" fmla="*/ 67913 h 405574"/>
                      <a:gd name="connsiteX4" fmla="*/ 67913 w 135826"/>
                      <a:gd name="connsiteY4" fmla="*/ 0 h 405574"/>
                      <a:gd name="connsiteX5" fmla="*/ 67913 w 135826"/>
                      <a:gd name="connsiteY5" fmla="*/ 0 h 405574"/>
                      <a:gd name="connsiteX6" fmla="*/ 135826 w 135826"/>
                      <a:gd name="connsiteY6" fmla="*/ 67913 h 405574"/>
                      <a:gd name="connsiteX7" fmla="*/ 135826 w 135826"/>
                      <a:gd name="connsiteY7" fmla="*/ 337661 h 405574"/>
                      <a:gd name="connsiteX8" fmla="*/ 67913 w 135826"/>
                      <a:gd name="connsiteY8" fmla="*/ 405575 h 4055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5826" h="405574">
                        <a:moveTo>
                          <a:pt x="67913" y="405575"/>
                        </a:moveTo>
                        <a:lnTo>
                          <a:pt x="67913" y="405575"/>
                        </a:lnTo>
                        <a:cubicBezTo>
                          <a:pt x="30385" y="405575"/>
                          <a:pt x="0" y="375190"/>
                          <a:pt x="0" y="337661"/>
                        </a:cubicBezTo>
                        <a:lnTo>
                          <a:pt x="0" y="67913"/>
                        </a:lnTo>
                        <a:cubicBezTo>
                          <a:pt x="0" y="30385"/>
                          <a:pt x="30385" y="0"/>
                          <a:pt x="67913" y="0"/>
                        </a:cubicBezTo>
                        <a:lnTo>
                          <a:pt x="67913" y="0"/>
                        </a:lnTo>
                        <a:cubicBezTo>
                          <a:pt x="105442" y="0"/>
                          <a:pt x="135826" y="30385"/>
                          <a:pt x="135826" y="67913"/>
                        </a:cubicBezTo>
                        <a:lnTo>
                          <a:pt x="135826" y="337661"/>
                        </a:lnTo>
                        <a:cubicBezTo>
                          <a:pt x="135826" y="375095"/>
                          <a:pt x="105442" y="405575"/>
                          <a:pt x="67913" y="405575"/>
                        </a:cubicBezTo>
                        <a:close/>
                      </a:path>
                    </a:pathLst>
                  </a:custGeom>
                  <a:solidFill>
                    <a:srgbClr val="2A3F9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61" name="组合 60">
                  <a:extLst>
                    <a:ext uri="{FF2B5EF4-FFF2-40B4-BE49-F238E27FC236}">
                      <a16:creationId xmlns:a16="http://schemas.microsoft.com/office/drawing/2014/main" id="{7C982710-5C87-4799-B65D-E8EA43FFF91E}"/>
                    </a:ext>
                  </a:extLst>
                </p:cNvPr>
                <p:cNvGrpSpPr/>
                <p:nvPr/>
              </p:nvGrpSpPr>
              <p:grpSpPr>
                <a:xfrm>
                  <a:off x="4723923" y="2686526"/>
                  <a:ext cx="432339" cy="497109"/>
                  <a:chOff x="4723923" y="2686526"/>
                  <a:chExt cx="432339" cy="497109"/>
                </a:xfrm>
              </p:grpSpPr>
              <p:grpSp>
                <p:nvGrpSpPr>
                  <p:cNvPr id="62" name="组合 61">
                    <a:extLst>
                      <a:ext uri="{FF2B5EF4-FFF2-40B4-BE49-F238E27FC236}">
                        <a16:creationId xmlns:a16="http://schemas.microsoft.com/office/drawing/2014/main" id="{5A6B053C-671F-4372-8F45-8AB460E5133E}"/>
                      </a:ext>
                    </a:extLst>
                  </p:cNvPr>
                  <p:cNvGrpSpPr/>
                  <p:nvPr/>
                </p:nvGrpSpPr>
                <p:grpSpPr>
                  <a:xfrm>
                    <a:off x="4756118" y="2731389"/>
                    <a:ext cx="360425" cy="374523"/>
                    <a:chOff x="4756118" y="2731389"/>
                    <a:chExt cx="360425" cy="374523"/>
                  </a:xfrm>
                  <a:solidFill>
                    <a:srgbClr val="FEFEFF"/>
                  </a:solidFill>
                </p:grpSpPr>
                <p:sp>
                  <p:nvSpPr>
                    <p:cNvPr id="66" name="任意多边形 62">
                      <a:extLst>
                        <a:ext uri="{FF2B5EF4-FFF2-40B4-BE49-F238E27FC236}">
                          <a16:creationId xmlns:a16="http://schemas.microsoft.com/office/drawing/2014/main" id="{6AA42802-2A89-4CAB-8A86-E1736B23DB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07280" y="2731389"/>
                      <a:ext cx="57816" cy="318801"/>
                    </a:xfrm>
                    <a:custGeom>
                      <a:avLst/>
                      <a:gdLst>
                        <a:gd name="connsiteX0" fmla="*/ 0 w 57816"/>
                        <a:gd name="connsiteY0" fmla="*/ 0 h 318801"/>
                        <a:gd name="connsiteX1" fmla="*/ 57817 w 57816"/>
                        <a:gd name="connsiteY1" fmla="*/ 0 h 318801"/>
                        <a:gd name="connsiteX2" fmla="*/ 57817 w 57816"/>
                        <a:gd name="connsiteY2" fmla="*/ 318802 h 318801"/>
                        <a:gd name="connsiteX3" fmla="*/ 0 w 57816"/>
                        <a:gd name="connsiteY3" fmla="*/ 318802 h 3188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7816" h="318801">
                          <a:moveTo>
                            <a:pt x="0" y="0"/>
                          </a:moveTo>
                          <a:lnTo>
                            <a:pt x="57817" y="0"/>
                          </a:lnTo>
                          <a:lnTo>
                            <a:pt x="57817" y="318802"/>
                          </a:lnTo>
                          <a:lnTo>
                            <a:pt x="0" y="318802"/>
                          </a:lnTo>
                          <a:close/>
                        </a:path>
                      </a:pathLst>
                    </a:custGeom>
                    <a:solidFill>
                      <a:srgbClr val="E7E6E6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67" name="任意多边形 63">
                      <a:extLst>
                        <a:ext uri="{FF2B5EF4-FFF2-40B4-BE49-F238E27FC236}">
                          <a16:creationId xmlns:a16="http://schemas.microsoft.com/office/drawing/2014/main" id="{3E15D6E1-FDF5-4658-AB13-382F0936E2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56118" y="3009519"/>
                      <a:ext cx="175545" cy="96392"/>
                    </a:xfrm>
                    <a:custGeom>
                      <a:avLst/>
                      <a:gdLst>
                        <a:gd name="connsiteX0" fmla="*/ 166116 w 175545"/>
                        <a:gd name="connsiteY0" fmla="*/ 0 h 96392"/>
                        <a:gd name="connsiteX1" fmla="*/ 0 w 175545"/>
                        <a:gd name="connsiteY1" fmla="*/ 75057 h 96392"/>
                        <a:gd name="connsiteX2" fmla="*/ 2286 w 175545"/>
                        <a:gd name="connsiteY2" fmla="*/ 96393 h 96392"/>
                        <a:gd name="connsiteX3" fmla="*/ 175546 w 175545"/>
                        <a:gd name="connsiteY3" fmla="*/ 40672 h 963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75545" h="96392">
                          <a:moveTo>
                            <a:pt x="166116" y="0"/>
                          </a:moveTo>
                          <a:lnTo>
                            <a:pt x="0" y="75057"/>
                          </a:lnTo>
                          <a:lnTo>
                            <a:pt x="2286" y="96393"/>
                          </a:lnTo>
                          <a:lnTo>
                            <a:pt x="175546" y="40672"/>
                          </a:lnTo>
                          <a:close/>
                        </a:path>
                      </a:pathLst>
                    </a:custGeom>
                    <a:solidFill>
                      <a:srgbClr val="E7E6E6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68" name="任意多边形 64">
                      <a:extLst>
                        <a:ext uri="{FF2B5EF4-FFF2-40B4-BE49-F238E27FC236}">
                          <a16:creationId xmlns:a16="http://schemas.microsoft.com/office/drawing/2014/main" id="{5D00976F-7380-47FA-812D-E9D0BD8E15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40998" y="3009519"/>
                      <a:ext cx="175545" cy="96392"/>
                    </a:xfrm>
                    <a:custGeom>
                      <a:avLst/>
                      <a:gdLst>
                        <a:gd name="connsiteX0" fmla="*/ 9430 w 175545"/>
                        <a:gd name="connsiteY0" fmla="*/ 0 h 96392"/>
                        <a:gd name="connsiteX1" fmla="*/ 175546 w 175545"/>
                        <a:gd name="connsiteY1" fmla="*/ 75057 h 96392"/>
                        <a:gd name="connsiteX2" fmla="*/ 173164 w 175545"/>
                        <a:gd name="connsiteY2" fmla="*/ 96393 h 96392"/>
                        <a:gd name="connsiteX3" fmla="*/ 0 w 175545"/>
                        <a:gd name="connsiteY3" fmla="*/ 40672 h 963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75545" h="96392">
                          <a:moveTo>
                            <a:pt x="9430" y="0"/>
                          </a:moveTo>
                          <a:lnTo>
                            <a:pt x="175546" y="75057"/>
                          </a:lnTo>
                          <a:lnTo>
                            <a:pt x="173164" y="96393"/>
                          </a:lnTo>
                          <a:lnTo>
                            <a:pt x="0" y="40672"/>
                          </a:lnTo>
                          <a:close/>
                        </a:path>
                      </a:pathLst>
                    </a:custGeom>
                    <a:solidFill>
                      <a:srgbClr val="E7E6E6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63" name="任意多边形 59">
                    <a:extLst>
                      <a:ext uri="{FF2B5EF4-FFF2-40B4-BE49-F238E27FC236}">
                        <a16:creationId xmlns:a16="http://schemas.microsoft.com/office/drawing/2014/main" id="{3FF30E46-5E14-4073-B563-69F86EEABC55}"/>
                      </a:ext>
                    </a:extLst>
                  </p:cNvPr>
                  <p:cNvSpPr/>
                  <p:nvPr/>
                </p:nvSpPr>
                <p:spPr>
                  <a:xfrm>
                    <a:off x="4723923" y="3104197"/>
                    <a:ext cx="79438" cy="79438"/>
                  </a:xfrm>
                  <a:custGeom>
                    <a:avLst/>
                    <a:gdLst>
                      <a:gd name="connsiteX0" fmla="*/ 79438 w 79438"/>
                      <a:gd name="connsiteY0" fmla="*/ 39719 h 79438"/>
                      <a:gd name="connsiteX1" fmla="*/ 39719 w 79438"/>
                      <a:gd name="connsiteY1" fmla="*/ 79439 h 79438"/>
                      <a:gd name="connsiteX2" fmla="*/ 0 w 79438"/>
                      <a:gd name="connsiteY2" fmla="*/ 39719 h 79438"/>
                      <a:gd name="connsiteX3" fmla="*/ 39719 w 79438"/>
                      <a:gd name="connsiteY3" fmla="*/ 0 h 79438"/>
                      <a:gd name="connsiteX4" fmla="*/ 79438 w 79438"/>
                      <a:gd name="connsiteY4" fmla="*/ 39719 h 79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9438" h="79438">
                        <a:moveTo>
                          <a:pt x="79438" y="39719"/>
                        </a:moveTo>
                        <a:cubicBezTo>
                          <a:pt x="79438" y="61627"/>
                          <a:pt x="61627" y="79439"/>
                          <a:pt x="39719" y="79439"/>
                        </a:cubicBezTo>
                        <a:cubicBezTo>
                          <a:pt x="17812" y="79439"/>
                          <a:pt x="0" y="61627"/>
                          <a:pt x="0" y="39719"/>
                        </a:cubicBezTo>
                        <a:cubicBezTo>
                          <a:pt x="0" y="17812"/>
                          <a:pt x="17812" y="0"/>
                          <a:pt x="39719" y="0"/>
                        </a:cubicBezTo>
                        <a:cubicBezTo>
                          <a:pt x="61627" y="0"/>
                          <a:pt x="79438" y="17812"/>
                          <a:pt x="79438" y="39719"/>
                        </a:cubicBezTo>
                        <a:close/>
                      </a:path>
                    </a:pathLst>
                  </a:custGeom>
                  <a:solidFill>
                    <a:srgbClr val="00010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4" name="任意多边形 60">
                    <a:extLst>
                      <a:ext uri="{FF2B5EF4-FFF2-40B4-BE49-F238E27FC236}">
                        <a16:creationId xmlns:a16="http://schemas.microsoft.com/office/drawing/2014/main" id="{859D2354-A9E0-4B31-9BC2-FE934BA6058A}"/>
                      </a:ext>
                    </a:extLst>
                  </p:cNvPr>
                  <p:cNvSpPr/>
                  <p:nvPr/>
                </p:nvSpPr>
                <p:spPr>
                  <a:xfrm>
                    <a:off x="5076825" y="3104197"/>
                    <a:ext cx="79438" cy="79438"/>
                  </a:xfrm>
                  <a:custGeom>
                    <a:avLst/>
                    <a:gdLst>
                      <a:gd name="connsiteX0" fmla="*/ 79438 w 79438"/>
                      <a:gd name="connsiteY0" fmla="*/ 39719 h 79438"/>
                      <a:gd name="connsiteX1" fmla="*/ 39719 w 79438"/>
                      <a:gd name="connsiteY1" fmla="*/ 79439 h 79438"/>
                      <a:gd name="connsiteX2" fmla="*/ 0 w 79438"/>
                      <a:gd name="connsiteY2" fmla="*/ 39719 h 79438"/>
                      <a:gd name="connsiteX3" fmla="*/ 39719 w 79438"/>
                      <a:gd name="connsiteY3" fmla="*/ 0 h 79438"/>
                      <a:gd name="connsiteX4" fmla="*/ 79438 w 79438"/>
                      <a:gd name="connsiteY4" fmla="*/ 39719 h 79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9438" h="79438">
                        <a:moveTo>
                          <a:pt x="79438" y="39719"/>
                        </a:moveTo>
                        <a:cubicBezTo>
                          <a:pt x="79438" y="61627"/>
                          <a:pt x="61627" y="79439"/>
                          <a:pt x="39719" y="79439"/>
                        </a:cubicBezTo>
                        <a:cubicBezTo>
                          <a:pt x="17812" y="79439"/>
                          <a:pt x="0" y="61627"/>
                          <a:pt x="0" y="39719"/>
                        </a:cubicBezTo>
                        <a:cubicBezTo>
                          <a:pt x="0" y="17812"/>
                          <a:pt x="17812" y="0"/>
                          <a:pt x="39719" y="0"/>
                        </a:cubicBezTo>
                        <a:cubicBezTo>
                          <a:pt x="61722" y="0"/>
                          <a:pt x="79438" y="17812"/>
                          <a:pt x="79438" y="39719"/>
                        </a:cubicBezTo>
                        <a:close/>
                      </a:path>
                    </a:pathLst>
                  </a:custGeom>
                  <a:solidFill>
                    <a:srgbClr val="00010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5" name="任意多边形 61">
                    <a:extLst>
                      <a:ext uri="{FF2B5EF4-FFF2-40B4-BE49-F238E27FC236}">
                        <a16:creationId xmlns:a16="http://schemas.microsoft.com/office/drawing/2014/main" id="{3EAD712B-9BC2-457F-9661-C15A49DC7E9B}"/>
                      </a:ext>
                    </a:extLst>
                  </p:cNvPr>
                  <p:cNvSpPr/>
                  <p:nvPr/>
                </p:nvSpPr>
                <p:spPr>
                  <a:xfrm>
                    <a:off x="4730591" y="2686526"/>
                    <a:ext cx="402240" cy="67055"/>
                  </a:xfrm>
                  <a:custGeom>
                    <a:avLst/>
                    <a:gdLst>
                      <a:gd name="connsiteX0" fmla="*/ 368713 w 402240"/>
                      <a:gd name="connsiteY0" fmla="*/ 67056 h 67055"/>
                      <a:gd name="connsiteX1" fmla="*/ 33528 w 402240"/>
                      <a:gd name="connsiteY1" fmla="*/ 67056 h 67055"/>
                      <a:gd name="connsiteX2" fmla="*/ 0 w 402240"/>
                      <a:gd name="connsiteY2" fmla="*/ 33528 h 67055"/>
                      <a:gd name="connsiteX3" fmla="*/ 0 w 402240"/>
                      <a:gd name="connsiteY3" fmla="*/ 33528 h 67055"/>
                      <a:gd name="connsiteX4" fmla="*/ 33528 w 402240"/>
                      <a:gd name="connsiteY4" fmla="*/ 0 h 67055"/>
                      <a:gd name="connsiteX5" fmla="*/ 368713 w 402240"/>
                      <a:gd name="connsiteY5" fmla="*/ 0 h 67055"/>
                      <a:gd name="connsiteX6" fmla="*/ 402241 w 402240"/>
                      <a:gd name="connsiteY6" fmla="*/ 33528 h 67055"/>
                      <a:gd name="connsiteX7" fmla="*/ 402241 w 402240"/>
                      <a:gd name="connsiteY7" fmla="*/ 33528 h 67055"/>
                      <a:gd name="connsiteX8" fmla="*/ 368713 w 402240"/>
                      <a:gd name="connsiteY8" fmla="*/ 67056 h 67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2240" h="67055">
                        <a:moveTo>
                          <a:pt x="368713" y="67056"/>
                        </a:moveTo>
                        <a:lnTo>
                          <a:pt x="33528" y="67056"/>
                        </a:lnTo>
                        <a:cubicBezTo>
                          <a:pt x="15050" y="67056"/>
                          <a:pt x="0" y="52006"/>
                          <a:pt x="0" y="33528"/>
                        </a:cubicBezTo>
                        <a:lnTo>
                          <a:pt x="0" y="33528"/>
                        </a:lnTo>
                        <a:cubicBezTo>
                          <a:pt x="0" y="15050"/>
                          <a:pt x="15050" y="0"/>
                          <a:pt x="33528" y="0"/>
                        </a:cubicBezTo>
                        <a:lnTo>
                          <a:pt x="368713" y="0"/>
                        </a:lnTo>
                        <a:cubicBezTo>
                          <a:pt x="387191" y="0"/>
                          <a:pt x="402241" y="15050"/>
                          <a:pt x="402241" y="33528"/>
                        </a:cubicBezTo>
                        <a:lnTo>
                          <a:pt x="402241" y="33528"/>
                        </a:lnTo>
                        <a:cubicBezTo>
                          <a:pt x="402241" y="52006"/>
                          <a:pt x="387287" y="67056"/>
                          <a:pt x="368713" y="67056"/>
                        </a:cubicBezTo>
                        <a:close/>
                      </a:path>
                    </a:pathLst>
                  </a:custGeom>
                  <a:solidFill>
                    <a:srgbClr val="3F51B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D1464818-D5C0-43D8-9369-7448CD730FD0}"/>
                  </a:ext>
                </a:extLst>
              </p:cNvPr>
              <p:cNvGrpSpPr/>
              <p:nvPr/>
            </p:nvGrpSpPr>
            <p:grpSpPr>
              <a:xfrm>
                <a:off x="4147756" y="1743454"/>
                <a:ext cx="942379" cy="1445324"/>
                <a:chOff x="4147756" y="1743454"/>
                <a:chExt cx="942379" cy="1445324"/>
              </a:xfrm>
            </p:grpSpPr>
            <p:grpSp>
              <p:nvGrpSpPr>
                <p:cNvPr id="24" name="组合 23">
                  <a:extLst>
                    <a:ext uri="{FF2B5EF4-FFF2-40B4-BE49-F238E27FC236}">
                      <a16:creationId xmlns:a16="http://schemas.microsoft.com/office/drawing/2014/main" id="{7A6BBD3D-6045-40A5-A04D-02BD11569357}"/>
                    </a:ext>
                  </a:extLst>
                </p:cNvPr>
                <p:cNvGrpSpPr/>
                <p:nvPr/>
              </p:nvGrpSpPr>
              <p:grpSpPr>
                <a:xfrm>
                  <a:off x="4515225" y="1743454"/>
                  <a:ext cx="331951" cy="357474"/>
                  <a:chOff x="4515225" y="1743454"/>
                  <a:chExt cx="331951" cy="357474"/>
                </a:xfrm>
              </p:grpSpPr>
              <p:sp>
                <p:nvSpPr>
                  <p:cNvPr id="47" name="任意多边形 43">
                    <a:extLst>
                      <a:ext uri="{FF2B5EF4-FFF2-40B4-BE49-F238E27FC236}">
                        <a16:creationId xmlns:a16="http://schemas.microsoft.com/office/drawing/2014/main" id="{E133807F-C71C-4FA6-8E68-340DD78A9C18}"/>
                      </a:ext>
                    </a:extLst>
                  </p:cNvPr>
                  <p:cNvSpPr/>
                  <p:nvPr/>
                </p:nvSpPr>
                <p:spPr>
                  <a:xfrm>
                    <a:off x="4707540" y="1912524"/>
                    <a:ext cx="139636" cy="188404"/>
                  </a:xfrm>
                  <a:custGeom>
                    <a:avLst/>
                    <a:gdLst>
                      <a:gd name="connsiteX0" fmla="*/ 0 w 139636"/>
                      <a:gd name="connsiteY0" fmla="*/ 109919 h 188404"/>
                      <a:gd name="connsiteX1" fmla="*/ 70580 w 139636"/>
                      <a:gd name="connsiteY1" fmla="*/ 188404 h 188404"/>
                      <a:gd name="connsiteX2" fmla="*/ 139637 w 139636"/>
                      <a:gd name="connsiteY2" fmla="*/ 116491 h 188404"/>
                      <a:gd name="connsiteX3" fmla="*/ 33719 w 139636"/>
                      <a:gd name="connsiteY3" fmla="*/ 0 h 1884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39636" h="188404">
                        <a:moveTo>
                          <a:pt x="0" y="109919"/>
                        </a:moveTo>
                        <a:lnTo>
                          <a:pt x="70580" y="188404"/>
                        </a:lnTo>
                        <a:lnTo>
                          <a:pt x="139637" y="116491"/>
                        </a:lnTo>
                        <a:lnTo>
                          <a:pt x="33719" y="0"/>
                        </a:lnTo>
                        <a:close/>
                      </a:path>
                    </a:pathLst>
                  </a:custGeom>
                  <a:solidFill>
                    <a:srgbClr val="F1BA9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8" name="任意多边形 44">
                    <a:extLst>
                      <a:ext uri="{FF2B5EF4-FFF2-40B4-BE49-F238E27FC236}">
                        <a16:creationId xmlns:a16="http://schemas.microsoft.com/office/drawing/2014/main" id="{3F89532C-F8A3-4D49-A437-B1A7407B9719}"/>
                      </a:ext>
                    </a:extLst>
                  </p:cNvPr>
                  <p:cNvSpPr/>
                  <p:nvPr/>
                </p:nvSpPr>
                <p:spPr>
                  <a:xfrm>
                    <a:off x="4715637" y="2004345"/>
                    <a:ext cx="33242" cy="64008"/>
                  </a:xfrm>
                  <a:custGeom>
                    <a:avLst/>
                    <a:gdLst>
                      <a:gd name="connsiteX0" fmla="*/ 33242 w 33242"/>
                      <a:gd name="connsiteY0" fmla="*/ 64008 h 64008"/>
                      <a:gd name="connsiteX1" fmla="*/ 24384 w 33242"/>
                      <a:gd name="connsiteY1" fmla="*/ 0 h 64008"/>
                      <a:gd name="connsiteX2" fmla="*/ 0 w 33242"/>
                      <a:gd name="connsiteY2" fmla="*/ 26956 h 64008"/>
                      <a:gd name="connsiteX3" fmla="*/ 33242 w 33242"/>
                      <a:gd name="connsiteY3" fmla="*/ 64008 h 64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242" h="64008">
                        <a:moveTo>
                          <a:pt x="33242" y="64008"/>
                        </a:moveTo>
                        <a:cubicBezTo>
                          <a:pt x="32004" y="62675"/>
                          <a:pt x="24384" y="0"/>
                          <a:pt x="24384" y="0"/>
                        </a:cubicBezTo>
                        <a:lnTo>
                          <a:pt x="0" y="26956"/>
                        </a:lnTo>
                        <a:lnTo>
                          <a:pt x="33242" y="64008"/>
                        </a:lnTo>
                        <a:close/>
                      </a:path>
                    </a:pathLst>
                  </a:custGeom>
                  <a:solidFill>
                    <a:srgbClr val="D89877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9" name="任意多边形 45">
                    <a:extLst>
                      <a:ext uri="{FF2B5EF4-FFF2-40B4-BE49-F238E27FC236}">
                        <a16:creationId xmlns:a16="http://schemas.microsoft.com/office/drawing/2014/main" id="{1597DF00-DC17-4D76-AA91-3C7F4B7239EB}"/>
                      </a:ext>
                    </a:extLst>
                  </p:cNvPr>
                  <p:cNvSpPr/>
                  <p:nvPr/>
                </p:nvSpPr>
                <p:spPr>
                  <a:xfrm>
                    <a:off x="4574933" y="1823591"/>
                    <a:ext cx="188336" cy="231888"/>
                  </a:xfrm>
                  <a:custGeom>
                    <a:avLst/>
                    <a:gdLst>
                      <a:gd name="connsiteX0" fmla="*/ 25356 w 188336"/>
                      <a:gd name="connsiteY0" fmla="*/ 18734 h 231888"/>
                      <a:gd name="connsiteX1" fmla="*/ 6211 w 188336"/>
                      <a:gd name="connsiteY1" fmla="*/ 100649 h 231888"/>
                      <a:gd name="connsiteX2" fmla="*/ 45359 w 188336"/>
                      <a:gd name="connsiteY2" fmla="*/ 198756 h 231888"/>
                      <a:gd name="connsiteX3" fmla="*/ 122416 w 188336"/>
                      <a:gd name="connsiteY3" fmla="*/ 222759 h 231888"/>
                      <a:gd name="connsiteX4" fmla="*/ 167660 w 188336"/>
                      <a:gd name="connsiteY4" fmla="*/ 173229 h 231888"/>
                      <a:gd name="connsiteX5" fmla="*/ 182709 w 188336"/>
                      <a:gd name="connsiteY5" fmla="*/ 138749 h 231888"/>
                      <a:gd name="connsiteX6" fmla="*/ 31357 w 188336"/>
                      <a:gd name="connsiteY6" fmla="*/ 14924 h 231888"/>
                      <a:gd name="connsiteX7" fmla="*/ 25356 w 188336"/>
                      <a:gd name="connsiteY7" fmla="*/ 18734 h 231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8336" h="231888">
                        <a:moveTo>
                          <a:pt x="25356" y="18734"/>
                        </a:moveTo>
                        <a:cubicBezTo>
                          <a:pt x="25356" y="18734"/>
                          <a:pt x="-15125" y="44832"/>
                          <a:pt x="6211" y="100649"/>
                        </a:cubicBezTo>
                        <a:cubicBezTo>
                          <a:pt x="6211" y="100649"/>
                          <a:pt x="22118" y="140940"/>
                          <a:pt x="45359" y="198756"/>
                        </a:cubicBezTo>
                        <a:cubicBezTo>
                          <a:pt x="57646" y="229332"/>
                          <a:pt x="95651" y="242000"/>
                          <a:pt x="122416" y="222759"/>
                        </a:cubicBezTo>
                        <a:cubicBezTo>
                          <a:pt x="138799" y="210948"/>
                          <a:pt x="155753" y="194756"/>
                          <a:pt x="167660" y="173229"/>
                        </a:cubicBezTo>
                        <a:lnTo>
                          <a:pt x="182709" y="138749"/>
                        </a:lnTo>
                        <a:cubicBezTo>
                          <a:pt x="213189" y="47499"/>
                          <a:pt x="113748" y="-34606"/>
                          <a:pt x="31357" y="14924"/>
                        </a:cubicBezTo>
                        <a:cubicBezTo>
                          <a:pt x="29357" y="16162"/>
                          <a:pt x="27356" y="17400"/>
                          <a:pt x="25356" y="18734"/>
                        </a:cubicBezTo>
                        <a:close/>
                      </a:path>
                    </a:pathLst>
                  </a:custGeom>
                  <a:solidFill>
                    <a:srgbClr val="F1BA9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0" name="任意多边形 46">
                    <a:extLst>
                      <a:ext uri="{FF2B5EF4-FFF2-40B4-BE49-F238E27FC236}">
                        <a16:creationId xmlns:a16="http://schemas.microsoft.com/office/drawing/2014/main" id="{F32A6213-2521-4F80-879C-80236DC7DC03}"/>
                      </a:ext>
                    </a:extLst>
                  </p:cNvPr>
                  <p:cNvSpPr/>
                  <p:nvPr/>
                </p:nvSpPr>
                <p:spPr>
                  <a:xfrm>
                    <a:off x="4593599" y="1967103"/>
                    <a:ext cx="26882" cy="34142"/>
                  </a:xfrm>
                  <a:custGeom>
                    <a:avLst/>
                    <a:gdLst>
                      <a:gd name="connsiteX0" fmla="*/ 12119 w 26882"/>
                      <a:gd name="connsiteY0" fmla="*/ 0 h 34142"/>
                      <a:gd name="connsiteX1" fmla="*/ 403 w 26882"/>
                      <a:gd name="connsiteY1" fmla="*/ 27432 h 34142"/>
                      <a:gd name="connsiteX2" fmla="*/ 6214 w 26882"/>
                      <a:gd name="connsiteY2" fmla="*/ 33909 h 34142"/>
                      <a:gd name="connsiteX3" fmla="*/ 26883 w 26882"/>
                      <a:gd name="connsiteY3" fmla="*/ 27432 h 34142"/>
                      <a:gd name="connsiteX4" fmla="*/ 12119 w 26882"/>
                      <a:gd name="connsiteY4" fmla="*/ 0 h 341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882" h="34142">
                        <a:moveTo>
                          <a:pt x="12119" y="0"/>
                        </a:moveTo>
                        <a:lnTo>
                          <a:pt x="403" y="27432"/>
                        </a:lnTo>
                        <a:cubicBezTo>
                          <a:pt x="-1216" y="31242"/>
                          <a:pt x="2308" y="35147"/>
                          <a:pt x="6214" y="33909"/>
                        </a:cubicBezTo>
                        <a:lnTo>
                          <a:pt x="26883" y="27432"/>
                        </a:lnTo>
                        <a:lnTo>
                          <a:pt x="12119" y="0"/>
                        </a:lnTo>
                        <a:close/>
                      </a:path>
                    </a:pathLst>
                  </a:custGeom>
                  <a:solidFill>
                    <a:srgbClr val="F1BA9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" name="任意多边形 47">
                    <a:extLst>
                      <a:ext uri="{FF2B5EF4-FFF2-40B4-BE49-F238E27FC236}">
                        <a16:creationId xmlns:a16="http://schemas.microsoft.com/office/drawing/2014/main" id="{9C149244-E8CD-4580-93D9-994301AE435E}"/>
                      </a:ext>
                    </a:extLst>
                  </p:cNvPr>
                  <p:cNvSpPr/>
                  <p:nvPr/>
                </p:nvSpPr>
                <p:spPr>
                  <a:xfrm>
                    <a:off x="4593299" y="1914667"/>
                    <a:ext cx="31469" cy="15520"/>
                  </a:xfrm>
                  <a:custGeom>
                    <a:avLst/>
                    <a:gdLst>
                      <a:gd name="connsiteX0" fmla="*/ 13943 w 31469"/>
                      <a:gd name="connsiteY0" fmla="*/ 2144 h 15520"/>
                      <a:gd name="connsiteX1" fmla="*/ 132 w 31469"/>
                      <a:gd name="connsiteY1" fmla="*/ 13097 h 15520"/>
                      <a:gd name="connsiteX2" fmla="*/ 14896 w 31469"/>
                      <a:gd name="connsiteY2" fmla="*/ 14145 h 15520"/>
                      <a:gd name="connsiteX3" fmla="*/ 31469 w 31469"/>
                      <a:gd name="connsiteY3" fmla="*/ 3287 h 15520"/>
                      <a:gd name="connsiteX4" fmla="*/ 13943 w 31469"/>
                      <a:gd name="connsiteY4" fmla="*/ 2144 h 15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469" h="15520">
                        <a:moveTo>
                          <a:pt x="13943" y="2144"/>
                        </a:moveTo>
                        <a:cubicBezTo>
                          <a:pt x="13943" y="2144"/>
                          <a:pt x="-1582" y="6049"/>
                          <a:pt x="132" y="13097"/>
                        </a:cubicBezTo>
                        <a:cubicBezTo>
                          <a:pt x="132" y="13097"/>
                          <a:pt x="1371" y="17765"/>
                          <a:pt x="14896" y="14145"/>
                        </a:cubicBezTo>
                        <a:cubicBezTo>
                          <a:pt x="28326" y="10430"/>
                          <a:pt x="31469" y="8144"/>
                          <a:pt x="31469" y="3287"/>
                        </a:cubicBezTo>
                        <a:cubicBezTo>
                          <a:pt x="31469" y="-1571"/>
                          <a:pt x="20992" y="-238"/>
                          <a:pt x="13943" y="214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2" name="任意多边形 48">
                    <a:extLst>
                      <a:ext uri="{FF2B5EF4-FFF2-40B4-BE49-F238E27FC236}">
                        <a16:creationId xmlns:a16="http://schemas.microsoft.com/office/drawing/2014/main" id="{ACFFACAD-9A87-4DF7-9B45-E8536F0B1D3E}"/>
                      </a:ext>
                    </a:extLst>
                  </p:cNvPr>
                  <p:cNvSpPr/>
                  <p:nvPr/>
                </p:nvSpPr>
                <p:spPr>
                  <a:xfrm>
                    <a:off x="4575048" y="1783321"/>
                    <a:ext cx="221427" cy="183184"/>
                  </a:xfrm>
                  <a:custGeom>
                    <a:avLst/>
                    <a:gdLst>
                      <a:gd name="connsiteX0" fmla="*/ 207931 w 221427"/>
                      <a:gd name="connsiteY0" fmla="*/ 37572 h 183184"/>
                      <a:gd name="connsiteX1" fmla="*/ 135922 w 221427"/>
                      <a:gd name="connsiteY1" fmla="*/ 44 h 183184"/>
                      <a:gd name="connsiteX2" fmla="*/ 0 w 221427"/>
                      <a:gd name="connsiteY2" fmla="*/ 93103 h 183184"/>
                      <a:gd name="connsiteX3" fmla="*/ 125730 w 221427"/>
                      <a:gd name="connsiteY3" fmla="*/ 132251 h 183184"/>
                      <a:gd name="connsiteX4" fmla="*/ 157639 w 221427"/>
                      <a:gd name="connsiteY4" fmla="*/ 155873 h 183184"/>
                      <a:gd name="connsiteX5" fmla="*/ 212217 w 221427"/>
                      <a:gd name="connsiteY5" fmla="*/ 181495 h 183184"/>
                      <a:gd name="connsiteX6" fmla="*/ 207931 w 221427"/>
                      <a:gd name="connsiteY6" fmla="*/ 37572 h 1831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1427" h="183184">
                        <a:moveTo>
                          <a:pt x="207931" y="37572"/>
                        </a:moveTo>
                        <a:cubicBezTo>
                          <a:pt x="194215" y="16522"/>
                          <a:pt x="161068" y="520"/>
                          <a:pt x="135922" y="44"/>
                        </a:cubicBezTo>
                        <a:cubicBezTo>
                          <a:pt x="27908" y="-2337"/>
                          <a:pt x="0" y="93103"/>
                          <a:pt x="0" y="93103"/>
                        </a:cubicBezTo>
                        <a:cubicBezTo>
                          <a:pt x="132874" y="-8243"/>
                          <a:pt x="125730" y="132251"/>
                          <a:pt x="125730" y="132251"/>
                        </a:cubicBezTo>
                        <a:cubicBezTo>
                          <a:pt x="125730" y="132251"/>
                          <a:pt x="151352" y="147586"/>
                          <a:pt x="157639" y="155873"/>
                        </a:cubicBezTo>
                        <a:cubicBezTo>
                          <a:pt x="185928" y="193020"/>
                          <a:pt x="212217" y="181495"/>
                          <a:pt x="212217" y="181495"/>
                        </a:cubicBezTo>
                        <a:cubicBezTo>
                          <a:pt x="220027" y="109486"/>
                          <a:pt x="230124" y="71672"/>
                          <a:pt x="207931" y="37572"/>
                        </a:cubicBezTo>
                        <a:close/>
                      </a:path>
                    </a:pathLst>
                  </a:custGeom>
                  <a:solidFill>
                    <a:srgbClr val="FA584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3" name="任意多边形 49">
                    <a:extLst>
                      <a:ext uri="{FF2B5EF4-FFF2-40B4-BE49-F238E27FC236}">
                        <a16:creationId xmlns:a16="http://schemas.microsoft.com/office/drawing/2014/main" id="{DF9CB105-1534-4B1D-9B0D-F7CE11D21583}"/>
                      </a:ext>
                    </a:extLst>
                  </p:cNvPr>
                  <p:cNvSpPr/>
                  <p:nvPr/>
                </p:nvSpPr>
                <p:spPr>
                  <a:xfrm>
                    <a:off x="4607493" y="1955556"/>
                    <a:ext cx="13500" cy="13486"/>
                  </a:xfrm>
                  <a:custGeom>
                    <a:avLst/>
                    <a:gdLst>
                      <a:gd name="connsiteX0" fmla="*/ 13465 w 13500"/>
                      <a:gd name="connsiteY0" fmla="*/ 6117 h 13486"/>
                      <a:gd name="connsiteX1" fmla="*/ 7369 w 13500"/>
                      <a:gd name="connsiteY1" fmla="*/ 13451 h 13486"/>
                      <a:gd name="connsiteX2" fmla="*/ 35 w 13500"/>
                      <a:gd name="connsiteY2" fmla="*/ 7355 h 13486"/>
                      <a:gd name="connsiteX3" fmla="*/ 6131 w 13500"/>
                      <a:gd name="connsiteY3" fmla="*/ 21 h 13486"/>
                      <a:gd name="connsiteX4" fmla="*/ 13465 w 13500"/>
                      <a:gd name="connsiteY4" fmla="*/ 6117 h 134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00" h="13486">
                        <a:moveTo>
                          <a:pt x="13465" y="6117"/>
                        </a:moveTo>
                        <a:cubicBezTo>
                          <a:pt x="13846" y="9832"/>
                          <a:pt x="11084" y="13165"/>
                          <a:pt x="7369" y="13451"/>
                        </a:cubicBezTo>
                        <a:cubicBezTo>
                          <a:pt x="3655" y="13832"/>
                          <a:pt x="321" y="11070"/>
                          <a:pt x="35" y="7355"/>
                        </a:cubicBezTo>
                        <a:cubicBezTo>
                          <a:pt x="-346" y="3640"/>
                          <a:pt x="2416" y="307"/>
                          <a:pt x="6131" y="21"/>
                        </a:cubicBezTo>
                        <a:cubicBezTo>
                          <a:pt x="9846" y="-265"/>
                          <a:pt x="13084" y="2402"/>
                          <a:pt x="13465" y="611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4" name="任意多边形 50">
                    <a:extLst>
                      <a:ext uri="{FF2B5EF4-FFF2-40B4-BE49-F238E27FC236}">
                        <a16:creationId xmlns:a16="http://schemas.microsoft.com/office/drawing/2014/main" id="{F20DACA9-6DE7-4FD0-9752-AA2609FE7184}"/>
                      </a:ext>
                    </a:extLst>
                  </p:cNvPr>
                  <p:cNvSpPr/>
                  <p:nvPr/>
                </p:nvSpPr>
                <p:spPr>
                  <a:xfrm>
                    <a:off x="4623530" y="1997964"/>
                    <a:ext cx="13906" cy="10191"/>
                  </a:xfrm>
                  <a:custGeom>
                    <a:avLst/>
                    <a:gdLst>
                      <a:gd name="connsiteX0" fmla="*/ 0 w 13906"/>
                      <a:gd name="connsiteY0" fmla="*/ 10192 h 10191"/>
                      <a:gd name="connsiteX1" fmla="*/ 13906 w 13906"/>
                      <a:gd name="connsiteY1" fmla="*/ 0 h 101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906" h="10191">
                        <a:moveTo>
                          <a:pt x="0" y="10192"/>
                        </a:moveTo>
                        <a:lnTo>
                          <a:pt x="13906" y="0"/>
                        </a:lnTo>
                      </a:path>
                    </a:pathLst>
                  </a:custGeom>
                  <a:ln w="4941" cap="rnd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5" name="任意多边形 51">
                    <a:extLst>
                      <a:ext uri="{FF2B5EF4-FFF2-40B4-BE49-F238E27FC236}">
                        <a16:creationId xmlns:a16="http://schemas.microsoft.com/office/drawing/2014/main" id="{B552C3F5-6AA6-44DC-A28D-03B597C6AB04}"/>
                      </a:ext>
                    </a:extLst>
                  </p:cNvPr>
                  <p:cNvSpPr/>
                  <p:nvPr/>
                </p:nvSpPr>
                <p:spPr>
                  <a:xfrm>
                    <a:off x="4515225" y="1743454"/>
                    <a:ext cx="292744" cy="221362"/>
                  </a:xfrm>
                  <a:custGeom>
                    <a:avLst/>
                    <a:gdLst>
                      <a:gd name="connsiteX0" fmla="*/ 188886 w 292744"/>
                      <a:gd name="connsiteY0" fmla="*/ 190311 h 221362"/>
                      <a:gd name="connsiteX1" fmla="*/ 188886 w 292744"/>
                      <a:gd name="connsiteY1" fmla="*/ 190311 h 221362"/>
                      <a:gd name="connsiteX2" fmla="*/ 156215 w 292744"/>
                      <a:gd name="connsiteY2" fmla="*/ 166880 h 221362"/>
                      <a:gd name="connsiteX3" fmla="*/ 146023 w 292744"/>
                      <a:gd name="connsiteY3" fmla="*/ 121731 h 221362"/>
                      <a:gd name="connsiteX4" fmla="*/ 78586 w 292744"/>
                      <a:gd name="connsiteY4" fmla="*/ 130780 h 221362"/>
                      <a:gd name="connsiteX5" fmla="*/ 2482 w 292744"/>
                      <a:gd name="connsiteY5" fmla="*/ 121921 h 221362"/>
                      <a:gd name="connsiteX6" fmla="*/ 120211 w 292744"/>
                      <a:gd name="connsiteY6" fmla="*/ 38959 h 221362"/>
                      <a:gd name="connsiteX7" fmla="*/ 115734 w 292744"/>
                      <a:gd name="connsiteY7" fmla="*/ 15527 h 221362"/>
                      <a:gd name="connsiteX8" fmla="*/ 156882 w 292744"/>
                      <a:gd name="connsiteY8" fmla="*/ 26481 h 221362"/>
                      <a:gd name="connsiteX9" fmla="*/ 172598 w 292744"/>
                      <a:gd name="connsiteY9" fmla="*/ 1 h 221362"/>
                      <a:gd name="connsiteX10" fmla="*/ 196125 w 292744"/>
                      <a:gd name="connsiteY10" fmla="*/ 17908 h 221362"/>
                      <a:gd name="connsiteX11" fmla="*/ 291184 w 292744"/>
                      <a:gd name="connsiteY11" fmla="*/ 122017 h 221362"/>
                      <a:gd name="connsiteX12" fmla="*/ 272039 w 292744"/>
                      <a:gd name="connsiteY12" fmla="*/ 221362 h 221362"/>
                      <a:gd name="connsiteX13" fmla="*/ 207079 w 292744"/>
                      <a:gd name="connsiteY13" fmla="*/ 172880 h 221362"/>
                      <a:gd name="connsiteX14" fmla="*/ 188886 w 292744"/>
                      <a:gd name="connsiteY14" fmla="*/ 190311 h 221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92744" h="221362">
                        <a:moveTo>
                          <a:pt x="188886" y="190311"/>
                        </a:moveTo>
                        <a:lnTo>
                          <a:pt x="188886" y="190311"/>
                        </a:lnTo>
                        <a:cubicBezTo>
                          <a:pt x="173646" y="191930"/>
                          <a:pt x="159644" y="181834"/>
                          <a:pt x="156215" y="166880"/>
                        </a:cubicBezTo>
                        <a:lnTo>
                          <a:pt x="146023" y="121731"/>
                        </a:lnTo>
                        <a:cubicBezTo>
                          <a:pt x="146023" y="121731"/>
                          <a:pt x="103732" y="170308"/>
                          <a:pt x="78586" y="130780"/>
                        </a:cubicBezTo>
                        <a:cubicBezTo>
                          <a:pt x="78586" y="130780"/>
                          <a:pt x="15912" y="166022"/>
                          <a:pt x="2482" y="121921"/>
                        </a:cubicBezTo>
                        <a:cubicBezTo>
                          <a:pt x="-10949" y="77821"/>
                          <a:pt x="30390" y="66391"/>
                          <a:pt x="120211" y="38959"/>
                        </a:cubicBezTo>
                        <a:cubicBezTo>
                          <a:pt x="120211" y="38959"/>
                          <a:pt x="102494" y="23623"/>
                          <a:pt x="115734" y="15527"/>
                        </a:cubicBezTo>
                        <a:cubicBezTo>
                          <a:pt x="128974" y="7431"/>
                          <a:pt x="156882" y="26481"/>
                          <a:pt x="156882" y="26481"/>
                        </a:cubicBezTo>
                        <a:cubicBezTo>
                          <a:pt x="156882" y="26481"/>
                          <a:pt x="157263" y="192"/>
                          <a:pt x="172598" y="1"/>
                        </a:cubicBezTo>
                        <a:cubicBezTo>
                          <a:pt x="188029" y="-189"/>
                          <a:pt x="196125" y="17908"/>
                          <a:pt x="196125" y="17908"/>
                        </a:cubicBezTo>
                        <a:cubicBezTo>
                          <a:pt x="196125" y="17908"/>
                          <a:pt x="307091" y="-475"/>
                          <a:pt x="291184" y="122017"/>
                        </a:cubicBezTo>
                        <a:lnTo>
                          <a:pt x="272039" y="221362"/>
                        </a:lnTo>
                        <a:lnTo>
                          <a:pt x="207079" y="172880"/>
                        </a:lnTo>
                        <a:lnTo>
                          <a:pt x="188886" y="190311"/>
                        </a:lnTo>
                        <a:close/>
                      </a:path>
                    </a:pathLst>
                  </a:custGeom>
                  <a:solidFill>
                    <a:srgbClr val="FA584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56" name="组合 55">
                    <a:extLst>
                      <a:ext uri="{FF2B5EF4-FFF2-40B4-BE49-F238E27FC236}">
                        <a16:creationId xmlns:a16="http://schemas.microsoft.com/office/drawing/2014/main" id="{AC24CC3B-E0B6-4B23-B9B8-C8CAAC4B3BD6}"/>
                      </a:ext>
                    </a:extLst>
                  </p:cNvPr>
                  <p:cNvGrpSpPr/>
                  <p:nvPr/>
                </p:nvGrpSpPr>
                <p:grpSpPr>
                  <a:xfrm>
                    <a:off x="4696306" y="1892104"/>
                    <a:ext cx="63425" cy="63467"/>
                    <a:chOff x="4696306" y="1892104"/>
                    <a:chExt cx="63425" cy="63467"/>
                  </a:xfrm>
                </p:grpSpPr>
                <p:sp>
                  <p:nvSpPr>
                    <p:cNvPr id="57" name="任意多边形 53">
                      <a:extLst>
                        <a:ext uri="{FF2B5EF4-FFF2-40B4-BE49-F238E27FC236}">
                          <a16:creationId xmlns:a16="http://schemas.microsoft.com/office/drawing/2014/main" id="{1B173C29-0B92-444E-ABD1-24D6C0C79C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96306" y="1892104"/>
                      <a:ext cx="63425" cy="63467"/>
                    </a:xfrm>
                    <a:custGeom>
                      <a:avLst/>
                      <a:gdLst>
                        <a:gd name="connsiteX0" fmla="*/ 59716 w 63425"/>
                        <a:gd name="connsiteY0" fmla="*/ 16896 h 63467"/>
                        <a:gd name="connsiteX1" fmla="*/ 46572 w 63425"/>
                        <a:gd name="connsiteY1" fmla="*/ 59759 h 63467"/>
                        <a:gd name="connsiteX2" fmla="*/ 3709 w 63425"/>
                        <a:gd name="connsiteY2" fmla="*/ 46614 h 63467"/>
                        <a:gd name="connsiteX3" fmla="*/ 16854 w 63425"/>
                        <a:gd name="connsiteY3" fmla="*/ 3752 h 63467"/>
                        <a:gd name="connsiteX4" fmla="*/ 59716 w 63425"/>
                        <a:gd name="connsiteY4" fmla="*/ 16896 h 634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3425" h="63467">
                          <a:moveTo>
                            <a:pt x="59716" y="16896"/>
                          </a:moveTo>
                          <a:cubicBezTo>
                            <a:pt x="67908" y="32327"/>
                            <a:pt x="62098" y="51567"/>
                            <a:pt x="46572" y="59759"/>
                          </a:cubicBezTo>
                          <a:cubicBezTo>
                            <a:pt x="31141" y="67950"/>
                            <a:pt x="11901" y="62140"/>
                            <a:pt x="3709" y="46614"/>
                          </a:cubicBezTo>
                          <a:cubicBezTo>
                            <a:pt x="-4482" y="31184"/>
                            <a:pt x="1328" y="11943"/>
                            <a:pt x="16854" y="3752"/>
                          </a:cubicBezTo>
                          <a:cubicBezTo>
                            <a:pt x="32284" y="-4535"/>
                            <a:pt x="51525" y="1370"/>
                            <a:pt x="59716" y="16896"/>
                          </a:cubicBezTo>
                          <a:close/>
                        </a:path>
                      </a:pathLst>
                    </a:custGeom>
                    <a:solidFill>
                      <a:srgbClr val="F1BA9A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58" name="任意多边形 54">
                      <a:extLst>
                        <a:ext uri="{FF2B5EF4-FFF2-40B4-BE49-F238E27FC236}">
                          <a16:creationId xmlns:a16="http://schemas.microsoft.com/office/drawing/2014/main" id="{429ED426-8075-4AAA-8704-77266F8B5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15838" y="1908619"/>
                      <a:ext cx="13038" cy="27431"/>
                    </a:xfrm>
                    <a:custGeom>
                      <a:avLst/>
                      <a:gdLst>
                        <a:gd name="connsiteX0" fmla="*/ 2751 w 13038"/>
                        <a:gd name="connsiteY0" fmla="*/ 27432 h 27431"/>
                        <a:gd name="connsiteX1" fmla="*/ 13038 w 13038"/>
                        <a:gd name="connsiteY1" fmla="*/ 0 h 274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3038" h="27431">
                          <a:moveTo>
                            <a:pt x="2751" y="27432"/>
                          </a:moveTo>
                          <a:cubicBezTo>
                            <a:pt x="2751" y="27432"/>
                            <a:pt x="-8012" y="7144"/>
                            <a:pt x="13038" y="0"/>
                          </a:cubicBezTo>
                        </a:path>
                      </a:pathLst>
                    </a:custGeom>
                    <a:noFill/>
                    <a:ln w="4941" cap="rnd">
                      <a:solidFill>
                        <a:srgbClr val="000000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25" name="组合 24">
                  <a:extLst>
                    <a:ext uri="{FF2B5EF4-FFF2-40B4-BE49-F238E27FC236}">
                      <a16:creationId xmlns:a16="http://schemas.microsoft.com/office/drawing/2014/main" id="{1E9EEB2B-6A32-4489-A3BB-A9C722470D74}"/>
                    </a:ext>
                  </a:extLst>
                </p:cNvPr>
                <p:cNvGrpSpPr/>
                <p:nvPr/>
              </p:nvGrpSpPr>
              <p:grpSpPr>
                <a:xfrm>
                  <a:off x="4147756" y="2025956"/>
                  <a:ext cx="942379" cy="529177"/>
                  <a:chOff x="4147756" y="2025956"/>
                  <a:chExt cx="942379" cy="529177"/>
                </a:xfrm>
              </p:grpSpPr>
              <p:sp>
                <p:nvSpPr>
                  <p:cNvPr id="37" name="任意多边形 33">
                    <a:extLst>
                      <a:ext uri="{FF2B5EF4-FFF2-40B4-BE49-F238E27FC236}">
                        <a16:creationId xmlns:a16="http://schemas.microsoft.com/office/drawing/2014/main" id="{906FA42A-FF98-45F2-8EB4-F7211C60B9B2}"/>
                      </a:ext>
                    </a:extLst>
                  </p:cNvPr>
                  <p:cNvSpPr/>
                  <p:nvPr/>
                </p:nvSpPr>
                <p:spPr>
                  <a:xfrm>
                    <a:off x="4770119" y="2025956"/>
                    <a:ext cx="320017" cy="529177"/>
                  </a:xfrm>
                  <a:custGeom>
                    <a:avLst/>
                    <a:gdLst>
                      <a:gd name="connsiteX0" fmla="*/ 1 w 320017"/>
                      <a:gd name="connsiteY0" fmla="*/ 76402 h 529177"/>
                      <a:gd name="connsiteX1" fmla="*/ 36386 w 320017"/>
                      <a:gd name="connsiteY1" fmla="*/ 224325 h 529177"/>
                      <a:gd name="connsiteX2" fmla="*/ 59532 w 320017"/>
                      <a:gd name="connsiteY2" fmla="*/ 475309 h 529177"/>
                      <a:gd name="connsiteX3" fmla="*/ 318517 w 320017"/>
                      <a:gd name="connsiteY3" fmla="*/ 529125 h 529177"/>
                      <a:gd name="connsiteX4" fmla="*/ 260700 w 320017"/>
                      <a:gd name="connsiteY4" fmla="*/ 128694 h 529177"/>
                      <a:gd name="connsiteX5" fmla="*/ 75439 w 320017"/>
                      <a:gd name="connsiteY5" fmla="*/ 202 h 529177"/>
                      <a:gd name="connsiteX6" fmla="*/ 1 w 320017"/>
                      <a:gd name="connsiteY6" fmla="*/ 76402 h 529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20017" h="529177">
                        <a:moveTo>
                          <a:pt x="1" y="76402"/>
                        </a:moveTo>
                        <a:cubicBezTo>
                          <a:pt x="1" y="76402"/>
                          <a:pt x="-666" y="132695"/>
                          <a:pt x="36386" y="224325"/>
                        </a:cubicBezTo>
                        <a:cubicBezTo>
                          <a:pt x="73438" y="315956"/>
                          <a:pt x="59532" y="475309"/>
                          <a:pt x="59532" y="475309"/>
                        </a:cubicBezTo>
                        <a:cubicBezTo>
                          <a:pt x="59532" y="475309"/>
                          <a:pt x="163164" y="531125"/>
                          <a:pt x="318517" y="529125"/>
                        </a:cubicBezTo>
                        <a:cubicBezTo>
                          <a:pt x="318517" y="529125"/>
                          <a:pt x="334709" y="280999"/>
                          <a:pt x="260700" y="128694"/>
                        </a:cubicBezTo>
                        <a:cubicBezTo>
                          <a:pt x="192977" y="-10752"/>
                          <a:pt x="75439" y="202"/>
                          <a:pt x="75439" y="202"/>
                        </a:cubicBezTo>
                        <a:lnTo>
                          <a:pt x="1" y="76402"/>
                        </a:lnTo>
                        <a:close/>
                      </a:path>
                    </a:pathLst>
                  </a:custGeom>
                  <a:solidFill>
                    <a:srgbClr val="E7E6E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38" name="组合 37">
                    <a:extLst>
                      <a:ext uri="{FF2B5EF4-FFF2-40B4-BE49-F238E27FC236}">
                        <a16:creationId xmlns:a16="http://schemas.microsoft.com/office/drawing/2014/main" id="{D00719CD-3F6F-4BE3-8B14-22E513D62D4E}"/>
                      </a:ext>
                    </a:extLst>
                  </p:cNvPr>
                  <p:cNvGrpSpPr/>
                  <p:nvPr/>
                </p:nvGrpSpPr>
                <p:grpSpPr>
                  <a:xfrm>
                    <a:off x="4147756" y="2102167"/>
                    <a:ext cx="756856" cy="331374"/>
                    <a:chOff x="4147756" y="2102167"/>
                    <a:chExt cx="756856" cy="331374"/>
                  </a:xfrm>
                </p:grpSpPr>
                <p:sp>
                  <p:nvSpPr>
                    <p:cNvPr id="39" name="任意多边形 35">
                      <a:extLst>
                        <a:ext uri="{FF2B5EF4-FFF2-40B4-BE49-F238E27FC236}">
                          <a16:creationId xmlns:a16="http://schemas.microsoft.com/office/drawing/2014/main" id="{C3C10651-94E6-4D4E-98CC-7B6137C5E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47756" y="2409348"/>
                      <a:ext cx="220694" cy="24193"/>
                    </a:xfrm>
                    <a:custGeom>
                      <a:avLst/>
                      <a:gdLst>
                        <a:gd name="connsiteX0" fmla="*/ 0 w 220694"/>
                        <a:gd name="connsiteY0" fmla="*/ 0 h 24193"/>
                        <a:gd name="connsiteX1" fmla="*/ 220694 w 220694"/>
                        <a:gd name="connsiteY1" fmla="*/ 0 h 24193"/>
                        <a:gd name="connsiteX2" fmla="*/ 220694 w 220694"/>
                        <a:gd name="connsiteY2" fmla="*/ 24193 h 24193"/>
                        <a:gd name="connsiteX3" fmla="*/ 0 w 220694"/>
                        <a:gd name="connsiteY3" fmla="*/ 24193 h 241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0694" h="24193">
                          <a:moveTo>
                            <a:pt x="0" y="0"/>
                          </a:moveTo>
                          <a:lnTo>
                            <a:pt x="220694" y="0"/>
                          </a:lnTo>
                          <a:lnTo>
                            <a:pt x="220694" y="24193"/>
                          </a:lnTo>
                          <a:lnTo>
                            <a:pt x="0" y="24193"/>
                          </a:lnTo>
                          <a:close/>
                        </a:path>
                      </a:pathLst>
                    </a:custGeom>
                    <a:solidFill>
                      <a:srgbClr val="E7E6E6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grpSp>
                  <p:nvGrpSpPr>
                    <p:cNvPr id="40" name="组合 39">
                      <a:extLst>
                        <a:ext uri="{FF2B5EF4-FFF2-40B4-BE49-F238E27FC236}">
                          <a16:creationId xmlns:a16="http://schemas.microsoft.com/office/drawing/2014/main" id="{1F69227E-50F0-440C-A05F-B2ABDF7A07A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87856" y="2102167"/>
                      <a:ext cx="716756" cy="331184"/>
                      <a:chOff x="4187856" y="2102167"/>
                      <a:chExt cx="716756" cy="331184"/>
                    </a:xfrm>
                  </p:grpSpPr>
                  <p:grpSp>
                    <p:nvGrpSpPr>
                      <p:cNvPr id="41" name="组合 40">
                        <a:extLst>
                          <a:ext uri="{FF2B5EF4-FFF2-40B4-BE49-F238E27FC236}">
                            <a16:creationId xmlns:a16="http://schemas.microsoft.com/office/drawing/2014/main" id="{3CA00C2D-760C-44FC-A89A-A874DC00C1F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187856" y="2337565"/>
                        <a:ext cx="461391" cy="95786"/>
                        <a:chOff x="4187856" y="2337565"/>
                        <a:chExt cx="461391" cy="95786"/>
                      </a:xfrm>
                      <a:solidFill>
                        <a:srgbClr val="F1BA9A"/>
                      </a:solidFill>
                    </p:grpSpPr>
                    <p:sp>
                      <p:nvSpPr>
                        <p:cNvPr id="45" name="任意多边形 41">
                          <a:extLst>
                            <a:ext uri="{FF2B5EF4-FFF2-40B4-BE49-F238E27FC236}">
                              <a16:creationId xmlns:a16="http://schemas.microsoft.com/office/drawing/2014/main" id="{185ECC67-9619-4B76-9C81-06399F878F9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361021" y="2342006"/>
                          <a:ext cx="288226" cy="91344"/>
                        </a:xfrm>
                        <a:custGeom>
                          <a:avLst/>
                          <a:gdLst>
                            <a:gd name="connsiteX0" fmla="*/ 213455 w 288226"/>
                            <a:gd name="connsiteY0" fmla="*/ 0 h 91344"/>
                            <a:gd name="connsiteX1" fmla="*/ 6858 w 288226"/>
                            <a:gd name="connsiteY1" fmla="*/ 45625 h 91344"/>
                            <a:gd name="connsiteX2" fmla="*/ 0 w 288226"/>
                            <a:gd name="connsiteY2" fmla="*/ 91345 h 91344"/>
                            <a:gd name="connsiteX3" fmla="*/ 288227 w 288226"/>
                            <a:gd name="connsiteY3" fmla="*/ 91345 h 9134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288226" h="91344">
                              <a:moveTo>
                                <a:pt x="213455" y="0"/>
                              </a:moveTo>
                              <a:lnTo>
                                <a:pt x="6858" y="45625"/>
                              </a:lnTo>
                              <a:lnTo>
                                <a:pt x="0" y="91345"/>
                              </a:lnTo>
                              <a:lnTo>
                                <a:pt x="288227" y="9134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1BA9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46" name="任意多边形 42">
                          <a:extLst>
                            <a:ext uri="{FF2B5EF4-FFF2-40B4-BE49-F238E27FC236}">
                              <a16:creationId xmlns:a16="http://schemas.microsoft.com/office/drawing/2014/main" id="{DA6F0071-05DF-424D-AC8B-6599748B1AB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87856" y="2337565"/>
                          <a:ext cx="180022" cy="95786"/>
                        </a:xfrm>
                        <a:custGeom>
                          <a:avLst/>
                          <a:gdLst>
                            <a:gd name="connsiteX0" fmla="*/ 173165 w 180022"/>
                            <a:gd name="connsiteY0" fmla="*/ 95786 h 95786"/>
                            <a:gd name="connsiteX1" fmla="*/ 78867 w 180022"/>
                            <a:gd name="connsiteY1" fmla="*/ 34445 h 95786"/>
                            <a:gd name="connsiteX2" fmla="*/ 13716 w 180022"/>
                            <a:gd name="connsiteY2" fmla="*/ 43589 h 95786"/>
                            <a:gd name="connsiteX3" fmla="*/ 0 w 180022"/>
                            <a:gd name="connsiteY3" fmla="*/ 29873 h 95786"/>
                            <a:gd name="connsiteX4" fmla="*/ 0 w 180022"/>
                            <a:gd name="connsiteY4" fmla="*/ 29873 h 95786"/>
                            <a:gd name="connsiteX5" fmla="*/ 11144 w 180022"/>
                            <a:gd name="connsiteY5" fmla="*/ 16443 h 95786"/>
                            <a:gd name="connsiteX6" fmla="*/ 63246 w 180022"/>
                            <a:gd name="connsiteY6" fmla="*/ 1012 h 95786"/>
                            <a:gd name="connsiteX7" fmla="*/ 83820 w 180022"/>
                            <a:gd name="connsiteY7" fmla="*/ 917 h 95786"/>
                            <a:gd name="connsiteX8" fmla="*/ 180023 w 180022"/>
                            <a:gd name="connsiteY8" fmla="*/ 50257 h 95786"/>
                            <a:gd name="connsiteX9" fmla="*/ 173165 w 180022"/>
                            <a:gd name="connsiteY9" fmla="*/ 95786 h 9578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180022" h="95786">
                              <a:moveTo>
                                <a:pt x="173165" y="95786"/>
                              </a:moveTo>
                              <a:cubicBezTo>
                                <a:pt x="173165" y="95786"/>
                                <a:pt x="96298" y="93976"/>
                                <a:pt x="78867" y="34445"/>
                              </a:cubicBezTo>
                              <a:lnTo>
                                <a:pt x="13716" y="43589"/>
                              </a:lnTo>
                              <a:cubicBezTo>
                                <a:pt x="6096" y="43589"/>
                                <a:pt x="0" y="37493"/>
                                <a:pt x="0" y="29873"/>
                              </a:cubicBezTo>
                              <a:lnTo>
                                <a:pt x="0" y="29873"/>
                              </a:lnTo>
                              <a:cubicBezTo>
                                <a:pt x="0" y="23301"/>
                                <a:pt x="4667" y="17586"/>
                                <a:pt x="11144" y="16443"/>
                              </a:cubicBezTo>
                              <a:lnTo>
                                <a:pt x="63246" y="1012"/>
                              </a:lnTo>
                              <a:cubicBezTo>
                                <a:pt x="70104" y="-321"/>
                                <a:pt x="76962" y="-321"/>
                                <a:pt x="83820" y="917"/>
                              </a:cubicBezTo>
                              <a:cubicBezTo>
                                <a:pt x="100108" y="3870"/>
                                <a:pt x="138684" y="24158"/>
                                <a:pt x="180023" y="50257"/>
                              </a:cubicBezTo>
                              <a:lnTo>
                                <a:pt x="173165" y="9578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1BA9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</p:grpSp>
                  <p:grpSp>
                    <p:nvGrpSpPr>
                      <p:cNvPr id="42" name="组合 41">
                        <a:extLst>
                          <a:ext uri="{FF2B5EF4-FFF2-40B4-BE49-F238E27FC236}">
                            <a16:creationId xmlns:a16="http://schemas.microsoft.com/office/drawing/2014/main" id="{E52093AD-35EE-4000-B267-98B844006A4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74476" y="2102167"/>
                        <a:ext cx="330136" cy="331184"/>
                        <a:chOff x="4574476" y="2102167"/>
                        <a:chExt cx="330136" cy="331184"/>
                      </a:xfrm>
                      <a:solidFill>
                        <a:srgbClr val="FEFEFF"/>
                      </a:solidFill>
                    </p:grpSpPr>
                    <p:sp>
                      <p:nvSpPr>
                        <p:cNvPr id="43" name="任意多边形 39">
                          <a:extLst>
                            <a:ext uri="{FF2B5EF4-FFF2-40B4-BE49-F238E27FC236}">
                              <a16:creationId xmlns:a16="http://schemas.microsoft.com/office/drawing/2014/main" id="{AFE623DB-D2E8-44E3-945A-ED804A4E5B9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74476" y="2102167"/>
                          <a:ext cx="330136" cy="331184"/>
                        </a:xfrm>
                        <a:custGeom>
                          <a:avLst/>
                          <a:gdLst>
                            <a:gd name="connsiteX0" fmla="*/ 208788 w 330136"/>
                            <a:gd name="connsiteY0" fmla="*/ 0 h 331184"/>
                            <a:gd name="connsiteX1" fmla="*/ 0 w 330136"/>
                            <a:gd name="connsiteY1" fmla="*/ 239840 h 331184"/>
                            <a:gd name="connsiteX2" fmla="*/ 74771 w 330136"/>
                            <a:gd name="connsiteY2" fmla="*/ 331184 h 331184"/>
                            <a:gd name="connsiteX3" fmla="*/ 330137 w 330136"/>
                            <a:gd name="connsiteY3" fmla="*/ 130207 h 33118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330136" h="331184">
                              <a:moveTo>
                                <a:pt x="208788" y="0"/>
                              </a:moveTo>
                              <a:lnTo>
                                <a:pt x="0" y="239840"/>
                              </a:lnTo>
                              <a:lnTo>
                                <a:pt x="74771" y="331184"/>
                              </a:lnTo>
                              <a:lnTo>
                                <a:pt x="330137" y="130207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E7E6E6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44" name="任意多边形 40">
                          <a:extLst>
                            <a:ext uri="{FF2B5EF4-FFF2-40B4-BE49-F238E27FC236}">
                              <a16:creationId xmlns:a16="http://schemas.microsoft.com/office/drawing/2014/main" id="{5E653D68-A3E8-40B9-AA6E-F04987DDDFE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20602" y="2232374"/>
                          <a:ext cx="84010" cy="66103"/>
                        </a:xfrm>
                        <a:custGeom>
                          <a:avLst/>
                          <a:gdLst>
                            <a:gd name="connsiteX0" fmla="*/ 0 w 84010"/>
                            <a:gd name="connsiteY0" fmla="*/ 66103 h 66103"/>
                            <a:gd name="connsiteX1" fmla="*/ 84010 w 84010"/>
                            <a:gd name="connsiteY1" fmla="*/ 0 h 6610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84010" h="66103">
                              <a:moveTo>
                                <a:pt x="0" y="66103"/>
                              </a:moveTo>
                              <a:lnTo>
                                <a:pt x="84010" y="0"/>
                              </a:lnTo>
                            </a:path>
                          </a:pathLst>
                        </a:custGeom>
                        <a:ln w="7419" cap="flat">
                          <a:solidFill>
                            <a:srgbClr val="EBEFF2"/>
                          </a:solidFill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</p:grpSp>
                </p:grpSp>
              </p:grpSp>
            </p:grpSp>
            <p:grpSp>
              <p:nvGrpSpPr>
                <p:cNvPr id="26" name="组合 25">
                  <a:extLst>
                    <a:ext uri="{FF2B5EF4-FFF2-40B4-BE49-F238E27FC236}">
                      <a16:creationId xmlns:a16="http://schemas.microsoft.com/office/drawing/2014/main" id="{EB0EB7C8-CA94-4226-88C7-C0C1DDCDC805}"/>
                    </a:ext>
                  </a:extLst>
                </p:cNvPr>
                <p:cNvGrpSpPr/>
                <p:nvPr/>
              </p:nvGrpSpPr>
              <p:grpSpPr>
                <a:xfrm>
                  <a:off x="4441285" y="2501264"/>
                  <a:ext cx="647457" cy="687514"/>
                  <a:chOff x="4441285" y="2501264"/>
                  <a:chExt cx="647457" cy="687514"/>
                </a:xfrm>
              </p:grpSpPr>
              <p:grpSp>
                <p:nvGrpSpPr>
                  <p:cNvPr id="27" name="组合 26">
                    <a:extLst>
                      <a:ext uri="{FF2B5EF4-FFF2-40B4-BE49-F238E27FC236}">
                        <a16:creationId xmlns:a16="http://schemas.microsoft.com/office/drawing/2014/main" id="{63CE6DCF-DFD9-4EBA-8AB6-3D3F50A172A4}"/>
                      </a:ext>
                    </a:extLst>
                  </p:cNvPr>
                  <p:cNvGrpSpPr/>
                  <p:nvPr/>
                </p:nvGrpSpPr>
                <p:grpSpPr>
                  <a:xfrm>
                    <a:off x="4441285" y="2555260"/>
                    <a:ext cx="334549" cy="633519"/>
                    <a:chOff x="4441285" y="2555260"/>
                    <a:chExt cx="334549" cy="633519"/>
                  </a:xfrm>
                </p:grpSpPr>
                <p:grpSp>
                  <p:nvGrpSpPr>
                    <p:cNvPr id="31" name="组合 30">
                      <a:extLst>
                        <a:ext uri="{FF2B5EF4-FFF2-40B4-BE49-F238E27FC236}">
                          <a16:creationId xmlns:a16="http://schemas.microsoft.com/office/drawing/2014/main" id="{E5F60B90-399C-4C89-9DE7-67678D79272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01229" y="2931604"/>
                      <a:ext cx="274605" cy="257175"/>
                      <a:chOff x="4501229" y="2931604"/>
                      <a:chExt cx="274605" cy="257175"/>
                    </a:xfrm>
                  </p:grpSpPr>
                  <p:sp>
                    <p:nvSpPr>
                      <p:cNvPr id="33" name="任意多边形 29">
                        <a:extLst>
                          <a:ext uri="{FF2B5EF4-FFF2-40B4-BE49-F238E27FC236}">
                            <a16:creationId xmlns:a16="http://schemas.microsoft.com/office/drawing/2014/main" id="{BCA2B1BA-0A63-41D7-9FBA-05946750B9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82858" y="2931604"/>
                        <a:ext cx="153828" cy="157638"/>
                      </a:xfrm>
                      <a:custGeom>
                        <a:avLst/>
                        <a:gdLst>
                          <a:gd name="connsiteX0" fmla="*/ 0 w 153828"/>
                          <a:gd name="connsiteY0" fmla="*/ 20288 h 157638"/>
                          <a:gd name="connsiteX1" fmla="*/ 68008 w 153828"/>
                          <a:gd name="connsiteY1" fmla="*/ 157639 h 157638"/>
                          <a:gd name="connsiteX2" fmla="*/ 153829 w 153828"/>
                          <a:gd name="connsiteY2" fmla="*/ 152019 h 157638"/>
                          <a:gd name="connsiteX3" fmla="*/ 97822 w 153828"/>
                          <a:gd name="connsiteY3" fmla="*/ 0 h 15763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53828" h="157638">
                            <a:moveTo>
                              <a:pt x="0" y="20288"/>
                            </a:moveTo>
                            <a:lnTo>
                              <a:pt x="68008" y="157639"/>
                            </a:lnTo>
                            <a:lnTo>
                              <a:pt x="153829" y="152019"/>
                            </a:lnTo>
                            <a:lnTo>
                              <a:pt x="97822" y="0"/>
                            </a:lnTo>
                            <a:close/>
                          </a:path>
                        </a:pathLst>
                      </a:custGeom>
                      <a:solidFill>
                        <a:srgbClr val="F1BA9A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grpSp>
                    <p:nvGrpSpPr>
                      <p:cNvPr id="34" name="组合 33">
                        <a:extLst>
                          <a:ext uri="{FF2B5EF4-FFF2-40B4-BE49-F238E27FC236}">
                            <a16:creationId xmlns:a16="http://schemas.microsoft.com/office/drawing/2014/main" id="{82141300-32EF-4C72-B8EC-62041F0454F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01229" y="3067430"/>
                        <a:ext cx="274605" cy="121348"/>
                        <a:chOff x="4501229" y="3067430"/>
                        <a:chExt cx="274605" cy="121348"/>
                      </a:xfrm>
                    </p:grpSpPr>
                    <p:sp>
                      <p:nvSpPr>
                        <p:cNvPr id="35" name="任意多边形 31">
                          <a:extLst>
                            <a:ext uri="{FF2B5EF4-FFF2-40B4-BE49-F238E27FC236}">
                              <a16:creationId xmlns:a16="http://schemas.microsoft.com/office/drawing/2014/main" id="{FF962CA2-5378-41CA-97E7-B6B19EA39AC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03705" y="3067430"/>
                          <a:ext cx="267176" cy="94773"/>
                        </a:xfrm>
                        <a:custGeom>
                          <a:avLst/>
                          <a:gdLst>
                            <a:gd name="connsiteX0" fmla="*/ 134779 w 267176"/>
                            <a:gd name="connsiteY0" fmla="*/ 3334 h 94773"/>
                            <a:gd name="connsiteX1" fmla="*/ 11812 w 267176"/>
                            <a:gd name="connsiteY1" fmla="*/ 69628 h 94773"/>
                            <a:gd name="connsiteX2" fmla="*/ 667 w 267176"/>
                            <a:gd name="connsiteY2" fmla="*/ 94774 h 94773"/>
                            <a:gd name="connsiteX3" fmla="*/ 667 w 267176"/>
                            <a:gd name="connsiteY3" fmla="*/ 94774 h 94773"/>
                            <a:gd name="connsiteX4" fmla="*/ 267177 w 267176"/>
                            <a:gd name="connsiteY4" fmla="*/ 89440 h 94773"/>
                            <a:gd name="connsiteX5" fmla="*/ 236316 w 267176"/>
                            <a:gd name="connsiteY5" fmla="*/ 0 h 94773"/>
                            <a:gd name="connsiteX6" fmla="*/ 134779 w 267176"/>
                            <a:gd name="connsiteY6" fmla="*/ 3334 h 9477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67176" h="94773">
                              <a:moveTo>
                                <a:pt x="134779" y="3334"/>
                              </a:moveTo>
                              <a:lnTo>
                                <a:pt x="11812" y="69628"/>
                              </a:lnTo>
                              <a:cubicBezTo>
                                <a:pt x="2763" y="74390"/>
                                <a:pt x="-1809" y="84773"/>
                                <a:pt x="667" y="94774"/>
                              </a:cubicBezTo>
                              <a:lnTo>
                                <a:pt x="667" y="94774"/>
                              </a:lnTo>
                              <a:lnTo>
                                <a:pt x="267177" y="89440"/>
                              </a:lnTo>
                              <a:lnTo>
                                <a:pt x="236316" y="0"/>
                              </a:lnTo>
                              <a:lnTo>
                                <a:pt x="134779" y="333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103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36" name="任意多边形 32">
                          <a:extLst>
                            <a:ext uri="{FF2B5EF4-FFF2-40B4-BE49-F238E27FC236}">
                              <a16:creationId xmlns:a16="http://schemas.microsoft.com/office/drawing/2014/main" id="{5A265407-D62B-45EE-B3CE-9B119C8F7C9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01229" y="3156680"/>
                          <a:ext cx="274605" cy="32099"/>
                        </a:xfrm>
                        <a:custGeom>
                          <a:avLst/>
                          <a:gdLst>
                            <a:gd name="connsiteX0" fmla="*/ 274606 w 274605"/>
                            <a:gd name="connsiteY0" fmla="*/ 26575 h 32099"/>
                            <a:gd name="connsiteX1" fmla="*/ 571 w 274605"/>
                            <a:gd name="connsiteY1" fmla="*/ 32099 h 32099"/>
                            <a:gd name="connsiteX2" fmla="*/ 0 w 274605"/>
                            <a:gd name="connsiteY2" fmla="*/ 5525 h 32099"/>
                            <a:gd name="connsiteX3" fmla="*/ 273939 w 274605"/>
                            <a:gd name="connsiteY3" fmla="*/ 0 h 3209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274605" h="32099">
                              <a:moveTo>
                                <a:pt x="274606" y="26575"/>
                              </a:moveTo>
                              <a:lnTo>
                                <a:pt x="571" y="32099"/>
                              </a:lnTo>
                              <a:lnTo>
                                <a:pt x="0" y="5525"/>
                              </a:lnTo>
                              <a:lnTo>
                                <a:pt x="273939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E7E6E6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</p:grpSp>
                </p:grpSp>
                <p:sp>
                  <p:nvSpPr>
                    <p:cNvPr id="32" name="任意多边形 28">
                      <a:extLst>
                        <a:ext uri="{FF2B5EF4-FFF2-40B4-BE49-F238E27FC236}">
                          <a16:creationId xmlns:a16="http://schemas.microsoft.com/office/drawing/2014/main" id="{56A22281-4700-47C8-B7F6-F6326CA9B9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41285" y="2555260"/>
                      <a:ext cx="280447" cy="479119"/>
                    </a:xfrm>
                    <a:custGeom>
                      <a:avLst/>
                      <a:gdLst>
                        <a:gd name="connsiteX0" fmla="*/ 133191 w 280447"/>
                        <a:gd name="connsiteY0" fmla="*/ 479119 h 479119"/>
                        <a:gd name="connsiteX1" fmla="*/ 280448 w 280447"/>
                        <a:gd name="connsiteY1" fmla="*/ 450068 h 479119"/>
                        <a:gd name="connsiteX2" fmla="*/ 175864 w 280447"/>
                        <a:gd name="connsiteY2" fmla="*/ 65258 h 479119"/>
                        <a:gd name="connsiteX3" fmla="*/ 60040 w 280447"/>
                        <a:gd name="connsiteY3" fmla="*/ 5060 h 479119"/>
                        <a:gd name="connsiteX4" fmla="*/ 60040 w 280447"/>
                        <a:gd name="connsiteY4" fmla="*/ 5060 h 479119"/>
                        <a:gd name="connsiteX5" fmla="*/ 5366 w 280447"/>
                        <a:gd name="connsiteY5" fmla="*/ 120027 h 479119"/>
                        <a:gd name="connsiteX6" fmla="*/ 133191 w 280447"/>
                        <a:gd name="connsiteY6" fmla="*/ 479119 h 479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80447" h="479119">
                          <a:moveTo>
                            <a:pt x="133191" y="479119"/>
                          </a:moveTo>
                          <a:lnTo>
                            <a:pt x="280448" y="450068"/>
                          </a:lnTo>
                          <a:lnTo>
                            <a:pt x="175864" y="65258"/>
                          </a:lnTo>
                          <a:cubicBezTo>
                            <a:pt x="161766" y="15537"/>
                            <a:pt x="108712" y="-11990"/>
                            <a:pt x="60040" y="5060"/>
                          </a:cubicBezTo>
                          <a:lnTo>
                            <a:pt x="60040" y="5060"/>
                          </a:lnTo>
                          <a:cubicBezTo>
                            <a:pt x="12986" y="21538"/>
                            <a:pt x="-11589" y="73164"/>
                            <a:pt x="5366" y="120027"/>
                          </a:cubicBezTo>
                          <a:lnTo>
                            <a:pt x="133191" y="479119"/>
                          </a:lnTo>
                          <a:close/>
                        </a:path>
                      </a:pathLst>
                    </a:custGeom>
                    <a:solidFill>
                      <a:srgbClr val="746256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28" name="组合 27">
                    <a:extLst>
                      <a:ext uri="{FF2B5EF4-FFF2-40B4-BE49-F238E27FC236}">
                        <a16:creationId xmlns:a16="http://schemas.microsoft.com/office/drawing/2014/main" id="{6FE2223F-D953-4806-8B73-5B06A9361AC8}"/>
                      </a:ext>
                    </a:extLst>
                  </p:cNvPr>
                  <p:cNvGrpSpPr/>
                  <p:nvPr/>
                </p:nvGrpSpPr>
                <p:grpSpPr>
                  <a:xfrm>
                    <a:off x="4499548" y="2501264"/>
                    <a:ext cx="589193" cy="197929"/>
                    <a:chOff x="4499548" y="2501264"/>
                    <a:chExt cx="589193" cy="197929"/>
                  </a:xfrm>
                  <a:solidFill>
                    <a:srgbClr val="746256"/>
                  </a:solidFill>
                </p:grpSpPr>
                <p:sp>
                  <p:nvSpPr>
                    <p:cNvPr id="29" name="任意多边形 25">
                      <a:extLst>
                        <a:ext uri="{FF2B5EF4-FFF2-40B4-BE49-F238E27FC236}">
                          <a16:creationId xmlns:a16="http://schemas.microsoft.com/office/drawing/2014/main" id="{571A10B4-F4DB-4E1F-93A8-1305AFAFFE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99548" y="2501264"/>
                      <a:ext cx="589193" cy="197929"/>
                    </a:xfrm>
                    <a:custGeom>
                      <a:avLst/>
                      <a:gdLst>
                        <a:gd name="connsiteX0" fmla="*/ 330103 w 589193"/>
                        <a:gd name="connsiteY0" fmla="*/ 0 h 197929"/>
                        <a:gd name="connsiteX1" fmla="*/ 12253 w 589193"/>
                        <a:gd name="connsiteY1" fmla="*/ 55912 h 197929"/>
                        <a:gd name="connsiteX2" fmla="*/ 8253 w 589193"/>
                        <a:gd name="connsiteY2" fmla="*/ 126302 h 197929"/>
                        <a:gd name="connsiteX3" fmla="*/ 43209 w 589193"/>
                        <a:gd name="connsiteY3" fmla="*/ 170878 h 197929"/>
                        <a:gd name="connsiteX4" fmla="*/ 78357 w 589193"/>
                        <a:gd name="connsiteY4" fmla="*/ 197930 h 197929"/>
                        <a:gd name="connsiteX5" fmla="*/ 468215 w 589193"/>
                        <a:gd name="connsiteY5" fmla="*/ 188023 h 197929"/>
                        <a:gd name="connsiteX6" fmla="*/ 589183 w 589193"/>
                        <a:gd name="connsiteY6" fmla="*/ 53721 h 197929"/>
                        <a:gd name="connsiteX7" fmla="*/ 330103 w 589193"/>
                        <a:gd name="connsiteY7" fmla="*/ 0 h 19792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89193" h="197929">
                          <a:moveTo>
                            <a:pt x="330103" y="0"/>
                          </a:moveTo>
                          <a:lnTo>
                            <a:pt x="12253" y="55912"/>
                          </a:lnTo>
                          <a:cubicBezTo>
                            <a:pt x="12253" y="55912"/>
                            <a:pt x="-12417" y="100013"/>
                            <a:pt x="8253" y="126302"/>
                          </a:cubicBezTo>
                          <a:lnTo>
                            <a:pt x="43209" y="170878"/>
                          </a:lnTo>
                          <a:cubicBezTo>
                            <a:pt x="51687" y="181642"/>
                            <a:pt x="64641" y="197930"/>
                            <a:pt x="78357" y="197930"/>
                          </a:cubicBezTo>
                          <a:lnTo>
                            <a:pt x="468215" y="188023"/>
                          </a:lnTo>
                          <a:cubicBezTo>
                            <a:pt x="468215" y="188023"/>
                            <a:pt x="590516" y="200025"/>
                            <a:pt x="589183" y="53721"/>
                          </a:cubicBezTo>
                          <a:lnTo>
                            <a:pt x="330103" y="0"/>
                          </a:lnTo>
                          <a:close/>
                        </a:path>
                      </a:pathLst>
                    </a:custGeom>
                    <a:solidFill>
                      <a:srgbClr val="746256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0" name="任意多边形 26">
                      <a:extLst>
                        <a:ext uri="{FF2B5EF4-FFF2-40B4-BE49-F238E27FC236}">
                          <a16:creationId xmlns:a16="http://schemas.microsoft.com/office/drawing/2014/main" id="{273768C0-9CE3-4B60-9A83-6AFEBBEC12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98003" y="2662904"/>
                      <a:ext cx="39433" cy="32385"/>
                    </a:xfrm>
                    <a:custGeom>
                      <a:avLst/>
                      <a:gdLst>
                        <a:gd name="connsiteX0" fmla="*/ 39433 w 39433"/>
                        <a:gd name="connsiteY0" fmla="*/ 32385 h 32385"/>
                        <a:gd name="connsiteX1" fmla="*/ 0 w 39433"/>
                        <a:gd name="connsiteY1" fmla="*/ 0 h 323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39433" h="32385">
                          <a:moveTo>
                            <a:pt x="39433" y="32385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ln w="7419" cap="flat">
                      <a:solidFill>
                        <a:srgbClr val="5B493D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B82B1705-B39E-40CE-8E22-C41D1281628F}"/>
                </a:ext>
              </a:extLst>
            </p:cNvPr>
            <p:cNvGrpSpPr/>
            <p:nvPr/>
          </p:nvGrpSpPr>
          <p:grpSpPr>
            <a:xfrm>
              <a:off x="3391550" y="2017512"/>
              <a:ext cx="5196638" cy="3367585"/>
              <a:chOff x="3328797" y="1690158"/>
              <a:chExt cx="2312574" cy="1498620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B6CAE7CF-C1B9-45BB-9E8C-DD4550CA216A}"/>
                  </a:ext>
                </a:extLst>
              </p:cNvPr>
              <p:cNvGrpSpPr/>
              <p:nvPr/>
            </p:nvGrpSpPr>
            <p:grpSpPr>
              <a:xfrm>
                <a:off x="3851814" y="1690158"/>
                <a:ext cx="290802" cy="743097"/>
                <a:chOff x="3851814" y="1690158"/>
                <a:chExt cx="290802" cy="743097"/>
              </a:xfrm>
            </p:grpSpPr>
            <p:grpSp>
              <p:nvGrpSpPr>
                <p:cNvPr id="16" name="组合 15">
                  <a:extLst>
                    <a:ext uri="{FF2B5EF4-FFF2-40B4-BE49-F238E27FC236}">
                      <a16:creationId xmlns:a16="http://schemas.microsoft.com/office/drawing/2014/main" id="{2266A500-474C-4C38-AB05-3BDCAA11A23F}"/>
                    </a:ext>
                  </a:extLst>
                </p:cNvPr>
                <p:cNvGrpSpPr/>
                <p:nvPr/>
              </p:nvGrpSpPr>
              <p:grpSpPr>
                <a:xfrm>
                  <a:off x="3851814" y="2003488"/>
                  <a:ext cx="240887" cy="429768"/>
                  <a:chOff x="3851814" y="2003488"/>
                  <a:chExt cx="240887" cy="429768"/>
                </a:xfrm>
                <a:solidFill>
                  <a:srgbClr val="FEFEFF"/>
                </a:solidFill>
              </p:grpSpPr>
              <p:sp>
                <p:nvSpPr>
                  <p:cNvPr id="20" name="任意多边形 16">
                    <a:extLst>
                      <a:ext uri="{FF2B5EF4-FFF2-40B4-BE49-F238E27FC236}">
                        <a16:creationId xmlns:a16="http://schemas.microsoft.com/office/drawing/2014/main" id="{29271E08-26B1-4292-B8F9-3AD101F84E4D}"/>
                      </a:ext>
                    </a:extLst>
                  </p:cNvPr>
                  <p:cNvSpPr/>
                  <p:nvPr/>
                </p:nvSpPr>
                <p:spPr>
                  <a:xfrm>
                    <a:off x="3956018" y="2003488"/>
                    <a:ext cx="23907" cy="425386"/>
                  </a:xfrm>
                  <a:custGeom>
                    <a:avLst/>
                    <a:gdLst>
                      <a:gd name="connsiteX0" fmla="*/ 0 w 23907"/>
                      <a:gd name="connsiteY0" fmla="*/ 0 h 425386"/>
                      <a:gd name="connsiteX1" fmla="*/ 23908 w 23907"/>
                      <a:gd name="connsiteY1" fmla="*/ 0 h 425386"/>
                      <a:gd name="connsiteX2" fmla="*/ 23908 w 23907"/>
                      <a:gd name="connsiteY2" fmla="*/ 425387 h 425386"/>
                      <a:gd name="connsiteX3" fmla="*/ 0 w 23907"/>
                      <a:gd name="connsiteY3" fmla="*/ 425387 h 425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907" h="425386">
                        <a:moveTo>
                          <a:pt x="0" y="0"/>
                        </a:moveTo>
                        <a:lnTo>
                          <a:pt x="23908" y="0"/>
                        </a:lnTo>
                        <a:lnTo>
                          <a:pt x="23908" y="425387"/>
                        </a:lnTo>
                        <a:lnTo>
                          <a:pt x="0" y="425387"/>
                        </a:lnTo>
                        <a:close/>
                      </a:path>
                    </a:pathLst>
                  </a:custGeom>
                  <a:solidFill>
                    <a:srgbClr val="E7E6E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" name="任意多边形 17">
                    <a:extLst>
                      <a:ext uri="{FF2B5EF4-FFF2-40B4-BE49-F238E27FC236}">
                        <a16:creationId xmlns:a16="http://schemas.microsoft.com/office/drawing/2014/main" id="{FE77B06A-546A-4214-9BDD-8266FF94D135}"/>
                      </a:ext>
                    </a:extLst>
                  </p:cNvPr>
                  <p:cNvSpPr/>
                  <p:nvPr/>
                </p:nvSpPr>
                <p:spPr>
                  <a:xfrm>
                    <a:off x="3851814" y="2409348"/>
                    <a:ext cx="240887" cy="23907"/>
                  </a:xfrm>
                  <a:custGeom>
                    <a:avLst/>
                    <a:gdLst>
                      <a:gd name="connsiteX0" fmla="*/ 0 w 240887"/>
                      <a:gd name="connsiteY0" fmla="*/ 0 h 23907"/>
                      <a:gd name="connsiteX1" fmla="*/ 240887 w 240887"/>
                      <a:gd name="connsiteY1" fmla="*/ 0 h 23907"/>
                      <a:gd name="connsiteX2" fmla="*/ 240887 w 240887"/>
                      <a:gd name="connsiteY2" fmla="*/ 23908 h 23907"/>
                      <a:gd name="connsiteX3" fmla="*/ 0 w 240887"/>
                      <a:gd name="connsiteY3" fmla="*/ 23908 h 239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40887" h="23907">
                        <a:moveTo>
                          <a:pt x="0" y="0"/>
                        </a:moveTo>
                        <a:lnTo>
                          <a:pt x="240887" y="0"/>
                        </a:lnTo>
                        <a:lnTo>
                          <a:pt x="240887" y="23908"/>
                        </a:lnTo>
                        <a:lnTo>
                          <a:pt x="0" y="23908"/>
                        </a:lnTo>
                        <a:close/>
                      </a:path>
                    </a:pathLst>
                  </a:custGeom>
                  <a:solidFill>
                    <a:srgbClr val="E7E6E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7" name="任意多边形 13">
                  <a:extLst>
                    <a:ext uri="{FF2B5EF4-FFF2-40B4-BE49-F238E27FC236}">
                      <a16:creationId xmlns:a16="http://schemas.microsoft.com/office/drawing/2014/main" id="{1A8598B6-C53F-4E1A-9AAB-089F3862862A}"/>
                    </a:ext>
                  </a:extLst>
                </p:cNvPr>
                <p:cNvSpPr/>
                <p:nvPr/>
              </p:nvSpPr>
              <p:spPr>
                <a:xfrm rot="-1192965">
                  <a:off x="3986583" y="1682020"/>
                  <a:ext cx="56483" cy="595318"/>
                </a:xfrm>
                <a:custGeom>
                  <a:avLst/>
                  <a:gdLst>
                    <a:gd name="connsiteX0" fmla="*/ 0 w 56483"/>
                    <a:gd name="connsiteY0" fmla="*/ 0 h 595318"/>
                    <a:gd name="connsiteX1" fmla="*/ 56484 w 56483"/>
                    <a:gd name="connsiteY1" fmla="*/ 0 h 595318"/>
                    <a:gd name="connsiteX2" fmla="*/ 56484 w 56483"/>
                    <a:gd name="connsiteY2" fmla="*/ 595319 h 595318"/>
                    <a:gd name="connsiteX3" fmla="*/ 0 w 56483"/>
                    <a:gd name="connsiteY3" fmla="*/ 595319 h 5953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483" h="595318">
                      <a:moveTo>
                        <a:pt x="0" y="0"/>
                      </a:moveTo>
                      <a:lnTo>
                        <a:pt x="56484" y="0"/>
                      </a:lnTo>
                      <a:lnTo>
                        <a:pt x="56484" y="595319"/>
                      </a:lnTo>
                      <a:lnTo>
                        <a:pt x="0" y="595319"/>
                      </a:lnTo>
                      <a:close/>
                    </a:path>
                  </a:pathLst>
                </a:custGeom>
                <a:solidFill>
                  <a:srgbClr val="E7E6E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" name="任意多边形 14">
                  <a:extLst>
                    <a:ext uri="{FF2B5EF4-FFF2-40B4-BE49-F238E27FC236}">
                      <a16:creationId xmlns:a16="http://schemas.microsoft.com/office/drawing/2014/main" id="{3F578F80-6E5A-47F3-B171-ED5913EE16C6}"/>
                    </a:ext>
                  </a:extLst>
                </p:cNvPr>
                <p:cNvSpPr/>
                <p:nvPr/>
              </p:nvSpPr>
              <p:spPr>
                <a:xfrm>
                  <a:off x="3936110" y="1913572"/>
                  <a:ext cx="123443" cy="145732"/>
                </a:xfrm>
                <a:custGeom>
                  <a:avLst/>
                  <a:gdLst>
                    <a:gd name="connsiteX0" fmla="*/ 0 w 123443"/>
                    <a:gd name="connsiteY0" fmla="*/ 72771 h 145732"/>
                    <a:gd name="connsiteX1" fmla="*/ 72962 w 123443"/>
                    <a:gd name="connsiteY1" fmla="*/ 145732 h 145732"/>
                    <a:gd name="connsiteX2" fmla="*/ 123444 w 123443"/>
                    <a:gd name="connsiteY2" fmla="*/ 125349 h 145732"/>
                    <a:gd name="connsiteX3" fmla="*/ 67818 w 123443"/>
                    <a:gd name="connsiteY3" fmla="*/ 0 h 145732"/>
                    <a:gd name="connsiteX4" fmla="*/ 0 w 123443"/>
                    <a:gd name="connsiteY4" fmla="*/ 72771 h 145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443" h="145732">
                      <a:moveTo>
                        <a:pt x="0" y="72771"/>
                      </a:moveTo>
                      <a:cubicBezTo>
                        <a:pt x="0" y="113062"/>
                        <a:pt x="32671" y="145732"/>
                        <a:pt x="72962" y="145732"/>
                      </a:cubicBezTo>
                      <a:cubicBezTo>
                        <a:pt x="92583" y="145732"/>
                        <a:pt x="110300" y="137922"/>
                        <a:pt x="123444" y="125349"/>
                      </a:cubicBezTo>
                      <a:cubicBezTo>
                        <a:pt x="107442" y="83248"/>
                        <a:pt x="91440" y="40957"/>
                        <a:pt x="67818" y="0"/>
                      </a:cubicBezTo>
                      <a:cubicBezTo>
                        <a:pt x="29908" y="2762"/>
                        <a:pt x="0" y="34290"/>
                        <a:pt x="0" y="72771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9" name="任意多边形 15">
                  <a:extLst>
                    <a:ext uri="{FF2B5EF4-FFF2-40B4-BE49-F238E27FC236}">
                      <a16:creationId xmlns:a16="http://schemas.microsoft.com/office/drawing/2014/main" id="{341569B1-43BF-431D-A08F-7CEC699F1503}"/>
                    </a:ext>
                  </a:extLst>
                </p:cNvPr>
                <p:cNvSpPr/>
                <p:nvPr/>
              </p:nvSpPr>
              <p:spPr>
                <a:xfrm>
                  <a:off x="3966305" y="1927479"/>
                  <a:ext cx="47625" cy="131860"/>
                </a:xfrm>
                <a:custGeom>
                  <a:avLst/>
                  <a:gdLst>
                    <a:gd name="connsiteX0" fmla="*/ 0 w 47625"/>
                    <a:gd name="connsiteY0" fmla="*/ 0 h 131860"/>
                    <a:gd name="connsiteX1" fmla="*/ 24289 w 47625"/>
                    <a:gd name="connsiteY1" fmla="*/ 129159 h 131860"/>
                    <a:gd name="connsiteX2" fmla="*/ 47625 w 47625"/>
                    <a:gd name="connsiteY2" fmla="*/ 131540 h 131860"/>
                    <a:gd name="connsiteX3" fmla="*/ 0 w 47625"/>
                    <a:gd name="connsiteY3" fmla="*/ 0 h 131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625" h="131860">
                      <a:moveTo>
                        <a:pt x="0" y="0"/>
                      </a:moveTo>
                      <a:lnTo>
                        <a:pt x="24289" y="129159"/>
                      </a:lnTo>
                      <a:cubicBezTo>
                        <a:pt x="24289" y="129159"/>
                        <a:pt x="33814" y="132969"/>
                        <a:pt x="47625" y="13154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6C6C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B602B606-759B-4AE1-BE72-535B64D6B23C}"/>
                  </a:ext>
                </a:extLst>
              </p:cNvPr>
              <p:cNvGrpSpPr/>
              <p:nvPr/>
            </p:nvGrpSpPr>
            <p:grpSpPr>
              <a:xfrm>
                <a:off x="3328797" y="2433351"/>
                <a:ext cx="2312574" cy="755427"/>
                <a:chOff x="3328797" y="2433351"/>
                <a:chExt cx="2312574" cy="755427"/>
              </a:xfrm>
              <a:solidFill>
                <a:srgbClr val="213033"/>
              </a:solidFill>
            </p:grpSpPr>
            <p:grpSp>
              <p:nvGrpSpPr>
                <p:cNvPr id="11" name="组合 10">
                  <a:extLst>
                    <a:ext uri="{FF2B5EF4-FFF2-40B4-BE49-F238E27FC236}">
                      <a16:creationId xmlns:a16="http://schemas.microsoft.com/office/drawing/2014/main" id="{EC554A66-C9F0-496D-8ABF-5FB1A2478280}"/>
                    </a:ext>
                  </a:extLst>
                </p:cNvPr>
                <p:cNvGrpSpPr/>
                <p:nvPr/>
              </p:nvGrpSpPr>
              <p:grpSpPr>
                <a:xfrm>
                  <a:off x="3668934" y="2433351"/>
                  <a:ext cx="1052798" cy="755427"/>
                  <a:chOff x="3668934" y="2433351"/>
                  <a:chExt cx="1052798" cy="755427"/>
                </a:xfrm>
                <a:solidFill>
                  <a:srgbClr val="213033"/>
                </a:solidFill>
              </p:grpSpPr>
              <p:sp>
                <p:nvSpPr>
                  <p:cNvPr id="13" name="任意多边形 9">
                    <a:extLst>
                      <a:ext uri="{FF2B5EF4-FFF2-40B4-BE49-F238E27FC236}">
                        <a16:creationId xmlns:a16="http://schemas.microsoft.com/office/drawing/2014/main" id="{BE95EB06-18D8-472E-80B5-217D8ACA802E}"/>
                      </a:ext>
                    </a:extLst>
                  </p:cNvPr>
                  <p:cNvSpPr/>
                  <p:nvPr/>
                </p:nvSpPr>
                <p:spPr>
                  <a:xfrm>
                    <a:off x="3816286" y="2486596"/>
                    <a:ext cx="9525" cy="702183"/>
                  </a:xfrm>
                  <a:custGeom>
                    <a:avLst/>
                    <a:gdLst>
                      <a:gd name="connsiteX0" fmla="*/ 0 w 9525"/>
                      <a:gd name="connsiteY0" fmla="*/ 0 h 702183"/>
                      <a:gd name="connsiteX1" fmla="*/ 0 w 9525"/>
                      <a:gd name="connsiteY1" fmla="*/ 702183 h 702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525" h="702183">
                        <a:moveTo>
                          <a:pt x="0" y="0"/>
                        </a:moveTo>
                        <a:lnTo>
                          <a:pt x="0" y="702183"/>
                        </a:lnTo>
                      </a:path>
                    </a:pathLst>
                  </a:custGeom>
                  <a:ln w="19783" cap="flat">
                    <a:solidFill>
                      <a:schemeClr val="lt2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" name="任意多边形 10">
                    <a:extLst>
                      <a:ext uri="{FF2B5EF4-FFF2-40B4-BE49-F238E27FC236}">
                        <a16:creationId xmlns:a16="http://schemas.microsoft.com/office/drawing/2014/main" id="{0A755C0E-9C8B-4D4E-9603-4C51B175DC00}"/>
                      </a:ext>
                    </a:extLst>
                  </p:cNvPr>
                  <p:cNvSpPr/>
                  <p:nvPr/>
                </p:nvSpPr>
                <p:spPr>
                  <a:xfrm>
                    <a:off x="4542663" y="2486596"/>
                    <a:ext cx="9525" cy="702183"/>
                  </a:xfrm>
                  <a:custGeom>
                    <a:avLst/>
                    <a:gdLst>
                      <a:gd name="connsiteX0" fmla="*/ 0 w 9525"/>
                      <a:gd name="connsiteY0" fmla="*/ 0 h 702183"/>
                      <a:gd name="connsiteX1" fmla="*/ 0 w 9525"/>
                      <a:gd name="connsiteY1" fmla="*/ 702183 h 702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525" h="702183">
                        <a:moveTo>
                          <a:pt x="0" y="0"/>
                        </a:moveTo>
                        <a:lnTo>
                          <a:pt x="0" y="702183"/>
                        </a:lnTo>
                      </a:path>
                    </a:pathLst>
                  </a:custGeom>
                  <a:ln w="19783" cap="flat">
                    <a:solidFill>
                      <a:schemeClr val="lt2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" name="任意多边形 11">
                    <a:extLst>
                      <a:ext uri="{FF2B5EF4-FFF2-40B4-BE49-F238E27FC236}">
                        <a16:creationId xmlns:a16="http://schemas.microsoft.com/office/drawing/2014/main" id="{29AA1699-E746-4B48-A207-F4D117768E37}"/>
                      </a:ext>
                    </a:extLst>
                  </p:cNvPr>
                  <p:cNvSpPr/>
                  <p:nvPr/>
                </p:nvSpPr>
                <p:spPr>
                  <a:xfrm>
                    <a:off x="3668934" y="2433351"/>
                    <a:ext cx="1052798" cy="53244"/>
                  </a:xfrm>
                  <a:custGeom>
                    <a:avLst/>
                    <a:gdLst>
                      <a:gd name="connsiteX0" fmla="*/ 0 w 1052798"/>
                      <a:gd name="connsiteY0" fmla="*/ 0 h 53244"/>
                      <a:gd name="connsiteX1" fmla="*/ 1052798 w 1052798"/>
                      <a:gd name="connsiteY1" fmla="*/ 0 h 53244"/>
                      <a:gd name="connsiteX2" fmla="*/ 1052798 w 1052798"/>
                      <a:gd name="connsiteY2" fmla="*/ 53245 h 53244"/>
                      <a:gd name="connsiteX3" fmla="*/ 0 w 1052798"/>
                      <a:gd name="connsiteY3" fmla="*/ 53245 h 532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52798" h="53244">
                        <a:moveTo>
                          <a:pt x="0" y="0"/>
                        </a:moveTo>
                        <a:lnTo>
                          <a:pt x="1052798" y="0"/>
                        </a:lnTo>
                        <a:lnTo>
                          <a:pt x="1052798" y="53245"/>
                        </a:lnTo>
                        <a:lnTo>
                          <a:pt x="0" y="53245"/>
                        </a:lnTo>
                        <a:close/>
                      </a:path>
                    </a:pathLst>
                  </a:custGeom>
                  <a:solidFill>
                    <a:srgbClr val="21303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2" name="任意多边形 8">
                  <a:extLst>
                    <a:ext uri="{FF2B5EF4-FFF2-40B4-BE49-F238E27FC236}">
                      <a16:creationId xmlns:a16="http://schemas.microsoft.com/office/drawing/2014/main" id="{42364A2D-0F94-4FEA-B596-A14FE190F180}"/>
                    </a:ext>
                  </a:extLst>
                </p:cNvPr>
                <p:cNvSpPr/>
                <p:nvPr/>
              </p:nvSpPr>
              <p:spPr>
                <a:xfrm>
                  <a:off x="3328797" y="3188779"/>
                  <a:ext cx="2312574" cy="9525"/>
                </a:xfrm>
                <a:custGeom>
                  <a:avLst/>
                  <a:gdLst>
                    <a:gd name="connsiteX0" fmla="*/ 2312575 w 2312574"/>
                    <a:gd name="connsiteY0" fmla="*/ 0 h 9525"/>
                    <a:gd name="connsiteX1" fmla="*/ 0 w 2312574"/>
                    <a:gd name="connsiteY1" fmla="*/ 0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2574" h="9525">
                      <a:moveTo>
                        <a:pt x="2312575" y="0"/>
                      </a:moveTo>
                      <a:lnTo>
                        <a:pt x="0" y="0"/>
                      </a:lnTo>
                    </a:path>
                  </a:pathLst>
                </a:custGeom>
                <a:ln w="9892" cap="flat">
                  <a:solidFill>
                    <a:srgbClr val="21303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原创设计师QQ69613753    _4"/>
          <p:cNvCxnSpPr/>
          <p:nvPr/>
        </p:nvCxnSpPr>
        <p:spPr>
          <a:xfrm>
            <a:off x="2258229" y="3807425"/>
            <a:ext cx="7691188" cy="0"/>
          </a:xfrm>
          <a:prstGeom prst="line">
            <a:avLst/>
          </a:prstGeom>
          <a:ln w="25400">
            <a:gradFill>
              <a:gsLst>
                <a:gs pos="54000">
                  <a:srgbClr val="61D6FE"/>
                </a:gs>
                <a:gs pos="0">
                  <a:schemeClr val="bg1">
                    <a:alpha val="0"/>
                  </a:schemeClr>
                </a:gs>
                <a:gs pos="100000">
                  <a:schemeClr val="accent5">
                    <a:lumMod val="20000"/>
                    <a:lumOff val="80000"/>
                    <a:alpha val="7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704751" y="2289364"/>
            <a:ext cx="571127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spc="600" dirty="0">
                <a:gradFill flip="none" rotWithShape="1">
                  <a:gsLst>
                    <a:gs pos="60000">
                      <a:schemeClr val="accent5">
                        <a:lumMod val="20000"/>
                        <a:lumOff val="80000"/>
                      </a:schemeClr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谢谢观看！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233744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" name="平行四边形 18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2" name="Freeform 64"/>
          <p:cNvSpPr/>
          <p:nvPr/>
        </p:nvSpPr>
        <p:spPr bwMode="auto">
          <a:xfrm rot="5400000">
            <a:off x="2623517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271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76" name="平行四边形 75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8937" y="6383107"/>
            <a:ext cx="3667020" cy="118667"/>
            <a:chOff x="144854" y="6541267"/>
            <a:chExt cx="3667020" cy="118667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144854" y="6541267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1665262" y="1352550"/>
            <a:ext cx="293835" cy="4330700"/>
            <a:chOff x="11665262" y="1352550"/>
            <a:chExt cx="293835" cy="43307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224324" y="1255748"/>
            <a:ext cx="293835" cy="4330700"/>
            <a:chOff x="11665262" y="1352550"/>
            <a:chExt cx="293835" cy="43307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130" name="组合 129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132" name="组合 131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135" name="六边形 134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六边形 135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六边形 136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3" name="六边形 132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  <p:sp>
            <p:nvSpPr>
              <p:cNvPr id="134" name="六边形 133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</p:grpSp>
        <p:sp>
          <p:nvSpPr>
            <p:cNvPr id="131" name="六边形 130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139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0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1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2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3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4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5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6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7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8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0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1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158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pic>
        <p:nvPicPr>
          <p:cNvPr id="16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212" y="834240"/>
            <a:ext cx="993380" cy="740122"/>
          </a:xfrm>
          <a:prstGeom prst="rect">
            <a:avLst/>
          </a:prstGeom>
        </p:spPr>
      </p:pic>
      <p:pic>
        <p:nvPicPr>
          <p:cNvPr id="291" name="Picture 1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261" y="2522486"/>
            <a:ext cx="3287944" cy="3287944"/>
          </a:xfrm>
          <a:prstGeom prst="rect">
            <a:avLst/>
          </a:prstGeom>
        </p:spPr>
      </p:pic>
      <p:pic>
        <p:nvPicPr>
          <p:cNvPr id="168" name="图片 16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16" b="22833"/>
          <a:stretch>
            <a:fillRect/>
          </a:stretch>
        </p:blipFill>
        <p:spPr>
          <a:xfrm>
            <a:off x="11288632" y="50272"/>
            <a:ext cx="805852" cy="57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2000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36604" cy="640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0</a:t>
              </a:r>
              <a:r>
                <a:rPr lang="en-US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1</a:t>
              </a:r>
              <a:endParaRPr lang="en-US" sz="8000" b="1" dirty="0">
                <a:solidFill>
                  <a:srgbClr val="01E2BC"/>
                </a:solidFill>
                <a:latin typeface="+mn-lt"/>
                <a:cs typeface="+mn-lt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3719736" y="2636912"/>
            <a:ext cx="74504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7200" b="1" dirty="0">
                <a:latin typeface="+mn-lt"/>
                <a:ea typeface="+mn-ea"/>
                <a:cs typeface="+mn-ea"/>
                <a:sym typeface="+mn-lt"/>
              </a:rPr>
              <a:t>机器学习概念</a:t>
            </a:r>
          </a:p>
        </p:txBody>
      </p:sp>
      <p:cxnSp>
        <p:nvCxnSpPr>
          <p:cNvPr id="26" name="Straight Connector 4"/>
          <p:cNvCxnSpPr/>
          <p:nvPr/>
        </p:nvCxnSpPr>
        <p:spPr>
          <a:xfrm>
            <a:off x="3869690" y="4010025"/>
            <a:ext cx="7450455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>
            <a:fillRect/>
          </a:stretch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4844615E-7F34-40D2-93F3-C748DDC4674D}"/>
              </a:ext>
            </a:extLst>
          </p:cNvPr>
          <p:cNvGrpSpPr/>
          <p:nvPr/>
        </p:nvGrpSpPr>
        <p:grpSpPr>
          <a:xfrm>
            <a:off x="883991" y="1556792"/>
            <a:ext cx="10434884" cy="4111705"/>
            <a:chOff x="883991" y="1450386"/>
            <a:chExt cx="10434884" cy="411170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FC18E97-2659-4B13-BFA3-96A738A8B72A}"/>
                </a:ext>
              </a:extLst>
            </p:cNvPr>
            <p:cNvGrpSpPr/>
            <p:nvPr/>
          </p:nvGrpSpPr>
          <p:grpSpPr>
            <a:xfrm>
              <a:off x="883991" y="1450386"/>
              <a:ext cx="10434884" cy="4111705"/>
              <a:chOff x="0" y="1559242"/>
              <a:chExt cx="11250619" cy="4111705"/>
            </a:xfrm>
          </p:grpSpPr>
          <p:sp>
            <p:nvSpPr>
              <p:cNvPr id="8" name="同侧圆角矩形 13">
                <a:extLst>
                  <a:ext uri="{FF2B5EF4-FFF2-40B4-BE49-F238E27FC236}">
                    <a16:creationId xmlns:a16="http://schemas.microsoft.com/office/drawing/2014/main" id="{E9935949-72CC-4EB6-827C-B5D2356749D1}"/>
                  </a:ext>
                </a:extLst>
              </p:cNvPr>
              <p:cNvSpPr/>
              <p:nvPr/>
            </p:nvSpPr>
            <p:spPr>
              <a:xfrm rot="5400000">
                <a:off x="3989732" y="-1872458"/>
                <a:ext cx="3271156" cy="11250619"/>
              </a:xfrm>
              <a:prstGeom prst="round2SameRect">
                <a:avLst>
                  <a:gd name="adj1" fmla="val 4021"/>
                  <a:gd name="adj2" fmla="val 0"/>
                </a:avLst>
              </a:prstGeom>
              <a:solidFill>
                <a:schemeClr val="bg1">
                  <a:alpha val="14000"/>
                </a:schemeClr>
              </a:solidFill>
              <a:ln w="38100">
                <a:noFill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圆角矩形 15">
                <a:extLst>
                  <a:ext uri="{FF2B5EF4-FFF2-40B4-BE49-F238E27FC236}">
                    <a16:creationId xmlns:a16="http://schemas.microsoft.com/office/drawing/2014/main" id="{6F4D351A-FCAD-4A2C-A389-FDEDB839F6F6}"/>
                  </a:ext>
                </a:extLst>
              </p:cNvPr>
              <p:cNvSpPr/>
              <p:nvPr/>
            </p:nvSpPr>
            <p:spPr>
              <a:xfrm>
                <a:off x="259749" y="1559242"/>
                <a:ext cx="1322571" cy="3230985"/>
              </a:xfrm>
              <a:prstGeom prst="roundRect">
                <a:avLst>
                  <a:gd name="adj" fmla="val 5417"/>
                </a:avLst>
              </a:prstGeom>
              <a:solidFill>
                <a:schemeClr val="accent5"/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圆角矩形 18">
                <a:extLst>
                  <a:ext uri="{FF2B5EF4-FFF2-40B4-BE49-F238E27FC236}">
                    <a16:creationId xmlns:a16="http://schemas.microsoft.com/office/drawing/2014/main" id="{BF48B799-7D4C-418F-88D4-AE006328CF3E}"/>
                  </a:ext>
                </a:extLst>
              </p:cNvPr>
              <p:cNvSpPr/>
              <p:nvPr/>
            </p:nvSpPr>
            <p:spPr>
              <a:xfrm>
                <a:off x="10898777" y="4761992"/>
                <a:ext cx="130630" cy="908955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accent3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iconfont-1177-866257">
              <a:extLst>
                <a:ext uri="{FF2B5EF4-FFF2-40B4-BE49-F238E27FC236}">
                  <a16:creationId xmlns:a16="http://schemas.microsoft.com/office/drawing/2014/main" id="{A6AC0F7E-BC49-48D2-B591-9A918CD02916}"/>
                </a:ext>
              </a:extLst>
            </p:cNvPr>
            <p:cNvSpPr/>
            <p:nvPr/>
          </p:nvSpPr>
          <p:spPr>
            <a:xfrm>
              <a:off x="1415480" y="3717032"/>
              <a:ext cx="609685" cy="609685"/>
            </a:xfrm>
            <a:custGeom>
              <a:avLst/>
              <a:gdLst>
                <a:gd name="T0" fmla="*/ 11636 w 12800"/>
                <a:gd name="T1" fmla="*/ 10473 h 12800"/>
                <a:gd name="T2" fmla="*/ 12800 w 12800"/>
                <a:gd name="T3" fmla="*/ 9309 h 12800"/>
                <a:gd name="T4" fmla="*/ 12800 w 12800"/>
                <a:gd name="T5" fmla="*/ 1164 h 12800"/>
                <a:gd name="T6" fmla="*/ 11636 w 12800"/>
                <a:gd name="T7" fmla="*/ 0 h 12800"/>
                <a:gd name="T8" fmla="*/ 1164 w 12800"/>
                <a:gd name="T9" fmla="*/ 0 h 12800"/>
                <a:gd name="T10" fmla="*/ 0 w 12800"/>
                <a:gd name="T11" fmla="*/ 1164 h 12800"/>
                <a:gd name="T12" fmla="*/ 0 w 12800"/>
                <a:gd name="T13" fmla="*/ 9309 h 12800"/>
                <a:gd name="T14" fmla="*/ 1164 w 12800"/>
                <a:gd name="T15" fmla="*/ 10473 h 12800"/>
                <a:gd name="T16" fmla="*/ 4538 w 12800"/>
                <a:gd name="T17" fmla="*/ 10473 h 12800"/>
                <a:gd name="T18" fmla="*/ 4538 w 12800"/>
                <a:gd name="T19" fmla="*/ 11636 h 12800"/>
                <a:gd name="T20" fmla="*/ 3491 w 12800"/>
                <a:gd name="T21" fmla="*/ 12800 h 12800"/>
                <a:gd name="T22" fmla="*/ 9309 w 12800"/>
                <a:gd name="T23" fmla="*/ 12800 h 12800"/>
                <a:gd name="T24" fmla="*/ 8029 w 12800"/>
                <a:gd name="T25" fmla="*/ 11636 h 12800"/>
                <a:gd name="T26" fmla="*/ 8029 w 12800"/>
                <a:gd name="T27" fmla="*/ 10473 h 12800"/>
                <a:gd name="T28" fmla="*/ 11636 w 12800"/>
                <a:gd name="T29" fmla="*/ 10473 h 12800"/>
                <a:gd name="T30" fmla="*/ 582 w 12800"/>
                <a:gd name="T31" fmla="*/ 1187 h 12800"/>
                <a:gd name="T32" fmla="*/ 1164 w 12800"/>
                <a:gd name="T33" fmla="*/ 582 h 12800"/>
                <a:gd name="T34" fmla="*/ 11636 w 12800"/>
                <a:gd name="T35" fmla="*/ 582 h 12800"/>
                <a:gd name="T36" fmla="*/ 12218 w 12800"/>
                <a:gd name="T37" fmla="*/ 1187 h 12800"/>
                <a:gd name="T38" fmla="*/ 12218 w 12800"/>
                <a:gd name="T39" fmla="*/ 7564 h 12800"/>
                <a:gd name="T40" fmla="*/ 582 w 12800"/>
                <a:gd name="T41" fmla="*/ 7564 h 12800"/>
                <a:gd name="T42" fmla="*/ 582 w 12800"/>
                <a:gd name="T43" fmla="*/ 1187 h 12800"/>
                <a:gd name="T44" fmla="*/ 4767 w 12800"/>
                <a:gd name="T45" fmla="*/ 12154 h 12800"/>
                <a:gd name="T46" fmla="*/ 5116 w 12800"/>
                <a:gd name="T47" fmla="*/ 11636 h 12800"/>
                <a:gd name="T48" fmla="*/ 5116 w 12800"/>
                <a:gd name="T49" fmla="*/ 10473 h 12800"/>
                <a:gd name="T50" fmla="*/ 7447 w 12800"/>
                <a:gd name="T51" fmla="*/ 10473 h 12800"/>
                <a:gd name="T52" fmla="*/ 7447 w 12800"/>
                <a:gd name="T53" fmla="*/ 11636 h 12800"/>
                <a:gd name="T54" fmla="*/ 7928 w 12800"/>
                <a:gd name="T55" fmla="*/ 12154 h 12800"/>
                <a:gd name="T56" fmla="*/ 4767 w 12800"/>
                <a:gd name="T57" fmla="*/ 12154 h 12800"/>
                <a:gd name="T58" fmla="*/ 1164 w 12800"/>
                <a:gd name="T59" fmla="*/ 9891 h 12800"/>
                <a:gd name="T60" fmla="*/ 582 w 12800"/>
                <a:gd name="T61" fmla="*/ 9286 h 12800"/>
                <a:gd name="T62" fmla="*/ 582 w 12800"/>
                <a:gd name="T63" fmla="*/ 8145 h 12800"/>
                <a:gd name="T64" fmla="*/ 12218 w 12800"/>
                <a:gd name="T65" fmla="*/ 8145 h 12800"/>
                <a:gd name="T66" fmla="*/ 12218 w 12800"/>
                <a:gd name="T67" fmla="*/ 9286 h 12800"/>
                <a:gd name="T68" fmla="*/ 11636 w 12800"/>
                <a:gd name="T69" fmla="*/ 9891 h 12800"/>
                <a:gd name="T70" fmla="*/ 1164 w 12800"/>
                <a:gd name="T71" fmla="*/ 9891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00" h="12800">
                  <a:moveTo>
                    <a:pt x="11636" y="10473"/>
                  </a:moveTo>
                  <a:cubicBezTo>
                    <a:pt x="11636" y="10473"/>
                    <a:pt x="12800" y="10473"/>
                    <a:pt x="12800" y="9309"/>
                  </a:cubicBezTo>
                  <a:lnTo>
                    <a:pt x="12800" y="1164"/>
                  </a:lnTo>
                  <a:cubicBezTo>
                    <a:pt x="12800" y="0"/>
                    <a:pt x="11636" y="0"/>
                    <a:pt x="11636" y="0"/>
                  </a:cubicBezTo>
                  <a:lnTo>
                    <a:pt x="1164" y="0"/>
                  </a:lnTo>
                  <a:cubicBezTo>
                    <a:pt x="1164" y="0"/>
                    <a:pt x="0" y="0"/>
                    <a:pt x="0" y="1164"/>
                  </a:cubicBezTo>
                  <a:lnTo>
                    <a:pt x="0" y="9309"/>
                  </a:lnTo>
                  <a:cubicBezTo>
                    <a:pt x="0" y="10473"/>
                    <a:pt x="1164" y="10473"/>
                    <a:pt x="1164" y="10473"/>
                  </a:cubicBezTo>
                  <a:lnTo>
                    <a:pt x="4538" y="10473"/>
                  </a:lnTo>
                  <a:lnTo>
                    <a:pt x="4538" y="11636"/>
                  </a:lnTo>
                  <a:lnTo>
                    <a:pt x="3491" y="12800"/>
                  </a:lnTo>
                  <a:lnTo>
                    <a:pt x="9309" y="12800"/>
                  </a:lnTo>
                  <a:lnTo>
                    <a:pt x="8029" y="11636"/>
                  </a:lnTo>
                  <a:lnTo>
                    <a:pt x="8029" y="10473"/>
                  </a:lnTo>
                  <a:lnTo>
                    <a:pt x="11636" y="10473"/>
                  </a:lnTo>
                  <a:close/>
                  <a:moveTo>
                    <a:pt x="582" y="1187"/>
                  </a:moveTo>
                  <a:cubicBezTo>
                    <a:pt x="582" y="582"/>
                    <a:pt x="1164" y="582"/>
                    <a:pt x="1164" y="582"/>
                  </a:cubicBezTo>
                  <a:lnTo>
                    <a:pt x="11636" y="582"/>
                  </a:lnTo>
                  <a:cubicBezTo>
                    <a:pt x="11636" y="582"/>
                    <a:pt x="12218" y="582"/>
                    <a:pt x="12218" y="1187"/>
                  </a:cubicBezTo>
                  <a:lnTo>
                    <a:pt x="12218" y="7564"/>
                  </a:lnTo>
                  <a:lnTo>
                    <a:pt x="582" y="7564"/>
                  </a:lnTo>
                  <a:lnTo>
                    <a:pt x="582" y="1187"/>
                  </a:lnTo>
                  <a:close/>
                  <a:moveTo>
                    <a:pt x="4767" y="12154"/>
                  </a:moveTo>
                  <a:lnTo>
                    <a:pt x="5116" y="11636"/>
                  </a:lnTo>
                  <a:lnTo>
                    <a:pt x="5116" y="10473"/>
                  </a:lnTo>
                  <a:lnTo>
                    <a:pt x="7447" y="10473"/>
                  </a:lnTo>
                  <a:lnTo>
                    <a:pt x="7447" y="11636"/>
                  </a:lnTo>
                  <a:lnTo>
                    <a:pt x="7928" y="12154"/>
                  </a:lnTo>
                  <a:lnTo>
                    <a:pt x="4767" y="12154"/>
                  </a:lnTo>
                  <a:close/>
                  <a:moveTo>
                    <a:pt x="1164" y="9891"/>
                  </a:moveTo>
                  <a:cubicBezTo>
                    <a:pt x="1164" y="9891"/>
                    <a:pt x="582" y="9891"/>
                    <a:pt x="582" y="9286"/>
                  </a:cubicBezTo>
                  <a:lnTo>
                    <a:pt x="582" y="8145"/>
                  </a:lnTo>
                  <a:lnTo>
                    <a:pt x="12218" y="8145"/>
                  </a:lnTo>
                  <a:lnTo>
                    <a:pt x="12218" y="9286"/>
                  </a:lnTo>
                  <a:cubicBezTo>
                    <a:pt x="12218" y="9891"/>
                    <a:pt x="11636" y="9891"/>
                    <a:pt x="11636" y="9891"/>
                  </a:cubicBezTo>
                  <a:lnTo>
                    <a:pt x="1164" y="989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机器学习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495600" y="2459990"/>
            <a:ext cx="8396927" cy="2346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机器学习是一门多领域交叉学科，涉及概率论、统计学、逼近论、凸分析、算法复杂度理论等多门学科。专门研究计算机怎样模拟或实现人类的学习行为，以获取新的知识或技能，重新组织已有的知识结构使之不断改善自身的性能。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它是人工智能核心，是使计算机具有智能的根本途径。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机器学习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BDBA4DB-8196-4870-AD86-2E16818FD877}"/>
              </a:ext>
            </a:extLst>
          </p:cNvPr>
          <p:cNvGrpSpPr/>
          <p:nvPr/>
        </p:nvGrpSpPr>
        <p:grpSpPr>
          <a:xfrm>
            <a:off x="858270" y="1124744"/>
            <a:ext cx="10492354" cy="613772"/>
            <a:chOff x="858270" y="1124744"/>
            <a:chExt cx="10492354" cy="613772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23A8D88-2595-41BB-9516-A10B2397B5CE}"/>
                </a:ext>
              </a:extLst>
            </p:cNvPr>
            <p:cNvGrpSpPr/>
            <p:nvPr/>
          </p:nvGrpSpPr>
          <p:grpSpPr>
            <a:xfrm>
              <a:off x="858270" y="1196752"/>
              <a:ext cx="10492354" cy="541764"/>
              <a:chOff x="858270" y="1196752"/>
              <a:chExt cx="10492354" cy="541764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C966FF1-3DED-4236-97E2-4183E19D5B67}"/>
                  </a:ext>
                </a:extLst>
              </p:cNvPr>
              <p:cNvSpPr/>
              <p:nvPr/>
            </p:nvSpPr>
            <p:spPr>
              <a:xfrm>
                <a:off x="858270" y="1378476"/>
                <a:ext cx="360040" cy="3600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662FB5CB-BE03-4A39-9BAE-26B10D309DBC}"/>
                  </a:ext>
                </a:extLst>
              </p:cNvPr>
              <p:cNvSpPr/>
              <p:nvPr/>
            </p:nvSpPr>
            <p:spPr>
              <a:xfrm>
                <a:off x="905907" y="1196752"/>
                <a:ext cx="504056" cy="5040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iconfont-11841-5650496">
                <a:extLst>
                  <a:ext uri="{FF2B5EF4-FFF2-40B4-BE49-F238E27FC236}">
                    <a16:creationId xmlns:a16="http://schemas.microsoft.com/office/drawing/2014/main" id="{68D01DA6-3EE7-4E81-BDEE-3109483AD487}"/>
                  </a:ext>
                </a:extLst>
              </p:cNvPr>
              <p:cNvSpPr/>
              <p:nvPr/>
            </p:nvSpPr>
            <p:spPr>
              <a:xfrm>
                <a:off x="1002286" y="1321914"/>
                <a:ext cx="288032" cy="251668"/>
              </a:xfrm>
              <a:custGeom>
                <a:avLst/>
                <a:gdLst>
                  <a:gd name="connsiteX0" fmla="*/ 223413 w 446302"/>
                  <a:gd name="connsiteY0" fmla="*/ 289001 h 389956"/>
                  <a:gd name="connsiteX1" fmla="*/ 168842 w 446302"/>
                  <a:gd name="connsiteY1" fmla="*/ 360098 h 389956"/>
                  <a:gd name="connsiteX2" fmla="*/ 277413 w 446302"/>
                  <a:gd name="connsiteY2" fmla="*/ 360098 h 389956"/>
                  <a:gd name="connsiteX3" fmla="*/ 223413 w 446302"/>
                  <a:gd name="connsiteY3" fmla="*/ 249619 h 389956"/>
                  <a:gd name="connsiteX4" fmla="*/ 235508 w 446302"/>
                  <a:gd name="connsiteY4" fmla="*/ 255333 h 389956"/>
                  <a:gd name="connsiteX5" fmla="*/ 319317 w 446302"/>
                  <a:gd name="connsiteY5" fmla="*/ 365813 h 389956"/>
                  <a:gd name="connsiteX6" fmla="*/ 320555 w 446302"/>
                  <a:gd name="connsiteY6" fmla="*/ 381051 h 389956"/>
                  <a:gd name="connsiteX7" fmla="*/ 307222 w 446302"/>
                  <a:gd name="connsiteY7" fmla="*/ 389956 h 389956"/>
                  <a:gd name="connsiteX8" fmla="*/ 138985 w 446302"/>
                  <a:gd name="connsiteY8" fmla="*/ 389956 h 389956"/>
                  <a:gd name="connsiteX9" fmla="*/ 125652 w 446302"/>
                  <a:gd name="connsiteY9" fmla="*/ 381670 h 389956"/>
                  <a:gd name="connsiteX10" fmla="*/ 126938 w 446302"/>
                  <a:gd name="connsiteY10" fmla="*/ 366432 h 389956"/>
                  <a:gd name="connsiteX11" fmla="*/ 211366 w 446302"/>
                  <a:gd name="connsiteY11" fmla="*/ 255333 h 389956"/>
                  <a:gd name="connsiteX12" fmla="*/ 223413 w 446302"/>
                  <a:gd name="connsiteY12" fmla="*/ 249619 h 389956"/>
                  <a:gd name="connsiteX13" fmla="*/ 252059 w 446302"/>
                  <a:gd name="connsiteY13" fmla="*/ 149870 h 389956"/>
                  <a:gd name="connsiteX14" fmla="*/ 330079 w 446302"/>
                  <a:gd name="connsiteY14" fmla="*/ 170175 h 389956"/>
                  <a:gd name="connsiteX15" fmla="*/ 333269 w 446302"/>
                  <a:gd name="connsiteY15" fmla="*/ 181585 h 389956"/>
                  <a:gd name="connsiteX16" fmla="*/ 321841 w 446302"/>
                  <a:gd name="connsiteY16" fmla="*/ 184770 h 389956"/>
                  <a:gd name="connsiteX17" fmla="*/ 222175 w 446302"/>
                  <a:gd name="connsiteY17" fmla="*/ 174644 h 389956"/>
                  <a:gd name="connsiteX18" fmla="*/ 173890 w 446302"/>
                  <a:gd name="connsiteY18" fmla="*/ 185389 h 389956"/>
                  <a:gd name="connsiteX19" fmla="*/ 117414 w 446302"/>
                  <a:gd name="connsiteY19" fmla="*/ 173360 h 389956"/>
                  <a:gd name="connsiteX20" fmla="*/ 113605 w 446302"/>
                  <a:gd name="connsiteY20" fmla="*/ 161950 h 389956"/>
                  <a:gd name="connsiteX21" fmla="*/ 125033 w 446302"/>
                  <a:gd name="connsiteY21" fmla="*/ 158147 h 389956"/>
                  <a:gd name="connsiteX22" fmla="*/ 213889 w 446302"/>
                  <a:gd name="connsiteY22" fmla="*/ 159430 h 389956"/>
                  <a:gd name="connsiteX23" fmla="*/ 252059 w 446302"/>
                  <a:gd name="connsiteY23" fmla="*/ 149870 h 389956"/>
                  <a:gd name="connsiteX24" fmla="*/ 252059 w 446302"/>
                  <a:gd name="connsiteY24" fmla="*/ 110522 h 389956"/>
                  <a:gd name="connsiteX25" fmla="*/ 330079 w 446302"/>
                  <a:gd name="connsiteY25" fmla="*/ 130900 h 389956"/>
                  <a:gd name="connsiteX26" fmla="*/ 333269 w 446302"/>
                  <a:gd name="connsiteY26" fmla="*/ 142329 h 389956"/>
                  <a:gd name="connsiteX27" fmla="*/ 321841 w 446302"/>
                  <a:gd name="connsiteY27" fmla="*/ 145472 h 389956"/>
                  <a:gd name="connsiteX28" fmla="*/ 222175 w 446302"/>
                  <a:gd name="connsiteY28" fmla="*/ 135329 h 389956"/>
                  <a:gd name="connsiteX29" fmla="*/ 173890 w 446302"/>
                  <a:gd name="connsiteY29" fmla="*/ 146139 h 389956"/>
                  <a:gd name="connsiteX30" fmla="*/ 117414 w 446302"/>
                  <a:gd name="connsiteY30" fmla="*/ 134043 h 389956"/>
                  <a:gd name="connsiteX31" fmla="*/ 113605 w 446302"/>
                  <a:gd name="connsiteY31" fmla="*/ 122614 h 389956"/>
                  <a:gd name="connsiteX32" fmla="*/ 125033 w 446302"/>
                  <a:gd name="connsiteY32" fmla="*/ 118804 h 389956"/>
                  <a:gd name="connsiteX33" fmla="*/ 213889 w 446302"/>
                  <a:gd name="connsiteY33" fmla="*/ 120090 h 389956"/>
                  <a:gd name="connsiteX34" fmla="*/ 252059 w 446302"/>
                  <a:gd name="connsiteY34" fmla="*/ 110522 h 389956"/>
                  <a:gd name="connsiteX35" fmla="*/ 14618 w 446302"/>
                  <a:gd name="connsiteY35" fmla="*/ 0 h 389956"/>
                  <a:gd name="connsiteX36" fmla="*/ 431732 w 446302"/>
                  <a:gd name="connsiteY36" fmla="*/ 0 h 389956"/>
                  <a:gd name="connsiteX37" fmla="*/ 446302 w 446302"/>
                  <a:gd name="connsiteY37" fmla="*/ 14624 h 389956"/>
                  <a:gd name="connsiteX38" fmla="*/ 446302 w 446302"/>
                  <a:gd name="connsiteY38" fmla="*/ 288333 h 389956"/>
                  <a:gd name="connsiteX39" fmla="*/ 431732 w 446302"/>
                  <a:gd name="connsiteY39" fmla="*/ 302957 h 389956"/>
                  <a:gd name="connsiteX40" fmla="*/ 342833 w 446302"/>
                  <a:gd name="connsiteY40" fmla="*/ 302957 h 389956"/>
                  <a:gd name="connsiteX41" fmla="*/ 328215 w 446302"/>
                  <a:gd name="connsiteY41" fmla="*/ 288333 h 389956"/>
                  <a:gd name="connsiteX42" fmla="*/ 342833 w 446302"/>
                  <a:gd name="connsiteY42" fmla="*/ 273757 h 389956"/>
                  <a:gd name="connsiteX43" fmla="*/ 417114 w 446302"/>
                  <a:gd name="connsiteY43" fmla="*/ 273757 h 389956"/>
                  <a:gd name="connsiteX44" fmla="*/ 417114 w 446302"/>
                  <a:gd name="connsiteY44" fmla="*/ 29200 h 389956"/>
                  <a:gd name="connsiteX45" fmla="*/ 29855 w 446302"/>
                  <a:gd name="connsiteY45" fmla="*/ 29200 h 389956"/>
                  <a:gd name="connsiteX46" fmla="*/ 29855 w 446302"/>
                  <a:gd name="connsiteY46" fmla="*/ 273090 h 389956"/>
                  <a:gd name="connsiteX47" fmla="*/ 111754 w 446302"/>
                  <a:gd name="connsiteY47" fmla="*/ 273090 h 389956"/>
                  <a:gd name="connsiteX48" fmla="*/ 126324 w 446302"/>
                  <a:gd name="connsiteY48" fmla="*/ 287714 h 389956"/>
                  <a:gd name="connsiteX49" fmla="*/ 111754 w 446302"/>
                  <a:gd name="connsiteY49" fmla="*/ 302338 h 389956"/>
                  <a:gd name="connsiteX50" fmla="*/ 14618 w 446302"/>
                  <a:gd name="connsiteY50" fmla="*/ 302338 h 389956"/>
                  <a:gd name="connsiteX51" fmla="*/ 0 w 446302"/>
                  <a:gd name="connsiteY51" fmla="*/ 287714 h 389956"/>
                  <a:gd name="connsiteX52" fmla="*/ 0 w 446302"/>
                  <a:gd name="connsiteY52" fmla="*/ 14624 h 389956"/>
                  <a:gd name="connsiteX53" fmla="*/ 14618 w 446302"/>
                  <a:gd name="connsiteY53" fmla="*/ 0 h 389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46302" h="389956">
                    <a:moveTo>
                      <a:pt x="223413" y="289001"/>
                    </a:moveTo>
                    <a:lnTo>
                      <a:pt x="168842" y="360098"/>
                    </a:lnTo>
                    <a:lnTo>
                      <a:pt x="277413" y="360098"/>
                    </a:lnTo>
                    <a:close/>
                    <a:moveTo>
                      <a:pt x="223413" y="249619"/>
                    </a:moveTo>
                    <a:cubicBezTo>
                      <a:pt x="228508" y="249619"/>
                      <a:pt x="232318" y="251523"/>
                      <a:pt x="235508" y="255333"/>
                    </a:cubicBezTo>
                    <a:lnTo>
                      <a:pt x="319317" y="365813"/>
                    </a:lnTo>
                    <a:cubicBezTo>
                      <a:pt x="322460" y="370241"/>
                      <a:pt x="323126" y="376622"/>
                      <a:pt x="320555" y="381051"/>
                    </a:cubicBezTo>
                    <a:cubicBezTo>
                      <a:pt x="317412" y="386766"/>
                      <a:pt x="312317" y="389956"/>
                      <a:pt x="307222" y="389956"/>
                    </a:cubicBezTo>
                    <a:lnTo>
                      <a:pt x="138985" y="389956"/>
                    </a:lnTo>
                    <a:cubicBezTo>
                      <a:pt x="133271" y="389956"/>
                      <a:pt x="128176" y="386766"/>
                      <a:pt x="125652" y="381670"/>
                    </a:cubicBezTo>
                    <a:cubicBezTo>
                      <a:pt x="123128" y="376622"/>
                      <a:pt x="123747" y="370908"/>
                      <a:pt x="126938" y="366432"/>
                    </a:cubicBezTo>
                    <a:lnTo>
                      <a:pt x="211366" y="255333"/>
                    </a:lnTo>
                    <a:cubicBezTo>
                      <a:pt x="213889" y="251523"/>
                      <a:pt x="218366" y="249619"/>
                      <a:pt x="223413" y="249619"/>
                    </a:cubicBezTo>
                    <a:close/>
                    <a:moveTo>
                      <a:pt x="252059" y="149870"/>
                    </a:moveTo>
                    <a:cubicBezTo>
                      <a:pt x="290937" y="148790"/>
                      <a:pt x="328186" y="168749"/>
                      <a:pt x="330079" y="170175"/>
                    </a:cubicBezTo>
                    <a:cubicBezTo>
                      <a:pt x="333888" y="172742"/>
                      <a:pt x="335793" y="177782"/>
                      <a:pt x="333269" y="181585"/>
                    </a:cubicBezTo>
                    <a:cubicBezTo>
                      <a:pt x="330745" y="185389"/>
                      <a:pt x="325650" y="187290"/>
                      <a:pt x="321841" y="184770"/>
                    </a:cubicBezTo>
                    <a:cubicBezTo>
                      <a:pt x="321222" y="184152"/>
                      <a:pt x="262175" y="153059"/>
                      <a:pt x="222175" y="174644"/>
                    </a:cubicBezTo>
                    <a:cubicBezTo>
                      <a:pt x="205651" y="182251"/>
                      <a:pt x="189128" y="185389"/>
                      <a:pt x="173890" y="185389"/>
                    </a:cubicBezTo>
                    <a:cubicBezTo>
                      <a:pt x="143414" y="185389"/>
                      <a:pt x="119319" y="173978"/>
                      <a:pt x="117414" y="173360"/>
                    </a:cubicBezTo>
                    <a:cubicBezTo>
                      <a:pt x="112938" y="171458"/>
                      <a:pt x="111700" y="166371"/>
                      <a:pt x="113605" y="161950"/>
                    </a:cubicBezTo>
                    <a:cubicBezTo>
                      <a:pt x="115509" y="157528"/>
                      <a:pt x="120557" y="156245"/>
                      <a:pt x="125033" y="158147"/>
                    </a:cubicBezTo>
                    <a:cubicBezTo>
                      <a:pt x="125652" y="158765"/>
                      <a:pt x="173890" y="180967"/>
                      <a:pt x="213889" y="159430"/>
                    </a:cubicBezTo>
                    <a:cubicBezTo>
                      <a:pt x="225961" y="152929"/>
                      <a:pt x="239100" y="150231"/>
                      <a:pt x="252059" y="149870"/>
                    </a:cubicBezTo>
                    <a:close/>
                    <a:moveTo>
                      <a:pt x="252059" y="110522"/>
                    </a:moveTo>
                    <a:cubicBezTo>
                      <a:pt x="290937" y="109453"/>
                      <a:pt x="328186" y="129472"/>
                      <a:pt x="330079" y="130900"/>
                    </a:cubicBezTo>
                    <a:cubicBezTo>
                      <a:pt x="333888" y="133424"/>
                      <a:pt x="335793" y="138520"/>
                      <a:pt x="333269" y="142329"/>
                    </a:cubicBezTo>
                    <a:cubicBezTo>
                      <a:pt x="330745" y="146139"/>
                      <a:pt x="325650" y="148044"/>
                      <a:pt x="321841" y="145472"/>
                    </a:cubicBezTo>
                    <a:cubicBezTo>
                      <a:pt x="321222" y="144853"/>
                      <a:pt x="262175" y="113757"/>
                      <a:pt x="222175" y="135329"/>
                    </a:cubicBezTo>
                    <a:cubicBezTo>
                      <a:pt x="205651" y="143568"/>
                      <a:pt x="189128" y="146139"/>
                      <a:pt x="173890" y="146139"/>
                    </a:cubicBezTo>
                    <a:cubicBezTo>
                      <a:pt x="143414" y="146139"/>
                      <a:pt x="119319" y="134710"/>
                      <a:pt x="117414" y="134043"/>
                    </a:cubicBezTo>
                    <a:cubicBezTo>
                      <a:pt x="112938" y="132138"/>
                      <a:pt x="111700" y="127090"/>
                      <a:pt x="113605" y="122614"/>
                    </a:cubicBezTo>
                    <a:cubicBezTo>
                      <a:pt x="115509" y="118185"/>
                      <a:pt x="120557" y="116900"/>
                      <a:pt x="125033" y="118804"/>
                    </a:cubicBezTo>
                    <a:cubicBezTo>
                      <a:pt x="125652" y="119471"/>
                      <a:pt x="173890" y="141663"/>
                      <a:pt x="213889" y="120090"/>
                    </a:cubicBezTo>
                    <a:cubicBezTo>
                      <a:pt x="225961" y="113578"/>
                      <a:pt x="239100" y="110879"/>
                      <a:pt x="252059" y="110522"/>
                    </a:cubicBezTo>
                    <a:close/>
                    <a:moveTo>
                      <a:pt x="14618" y="0"/>
                    </a:moveTo>
                    <a:lnTo>
                      <a:pt x="431732" y="0"/>
                    </a:lnTo>
                    <a:cubicBezTo>
                      <a:pt x="439969" y="0"/>
                      <a:pt x="446302" y="6335"/>
                      <a:pt x="446302" y="14624"/>
                    </a:cubicBezTo>
                    <a:lnTo>
                      <a:pt x="446302" y="288333"/>
                    </a:lnTo>
                    <a:cubicBezTo>
                      <a:pt x="446302" y="296622"/>
                      <a:pt x="439350" y="302957"/>
                      <a:pt x="431732" y="302957"/>
                    </a:cubicBezTo>
                    <a:lnTo>
                      <a:pt x="342833" y="302957"/>
                    </a:lnTo>
                    <a:cubicBezTo>
                      <a:pt x="334596" y="302957"/>
                      <a:pt x="328215" y="296622"/>
                      <a:pt x="328215" y="288333"/>
                    </a:cubicBezTo>
                    <a:cubicBezTo>
                      <a:pt x="328215" y="280093"/>
                      <a:pt x="334596" y="273757"/>
                      <a:pt x="342833" y="273757"/>
                    </a:cubicBezTo>
                    <a:lnTo>
                      <a:pt x="417114" y="273757"/>
                    </a:lnTo>
                    <a:lnTo>
                      <a:pt x="417114" y="29200"/>
                    </a:lnTo>
                    <a:lnTo>
                      <a:pt x="29855" y="29200"/>
                    </a:lnTo>
                    <a:lnTo>
                      <a:pt x="29855" y="273090"/>
                    </a:lnTo>
                    <a:lnTo>
                      <a:pt x="111754" y="273090"/>
                    </a:lnTo>
                    <a:cubicBezTo>
                      <a:pt x="119992" y="273090"/>
                      <a:pt x="126324" y="279473"/>
                      <a:pt x="126324" y="287714"/>
                    </a:cubicBezTo>
                    <a:cubicBezTo>
                      <a:pt x="126324" y="295955"/>
                      <a:pt x="119992" y="302338"/>
                      <a:pt x="111754" y="302338"/>
                    </a:cubicBezTo>
                    <a:lnTo>
                      <a:pt x="14618" y="302338"/>
                    </a:lnTo>
                    <a:cubicBezTo>
                      <a:pt x="6333" y="302338"/>
                      <a:pt x="0" y="295955"/>
                      <a:pt x="0" y="287714"/>
                    </a:cubicBezTo>
                    <a:lnTo>
                      <a:pt x="0" y="14624"/>
                    </a:lnTo>
                    <a:cubicBezTo>
                      <a:pt x="0" y="6335"/>
                      <a:pt x="6333" y="0"/>
                      <a:pt x="146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978FF148-F4AE-4173-A5A3-24455F12B336}"/>
                  </a:ext>
                </a:extLst>
              </p:cNvPr>
              <p:cNvSpPr/>
              <p:nvPr/>
            </p:nvSpPr>
            <p:spPr>
              <a:xfrm>
                <a:off x="1415479" y="1196752"/>
                <a:ext cx="9935145" cy="504056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  <a:alpha val="4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2D34FC88-5A18-4397-A8B6-381AED961F54}"/>
                </a:ext>
              </a:extLst>
            </p:cNvPr>
            <p:cNvSpPr txBox="1"/>
            <p:nvPr/>
          </p:nvSpPr>
          <p:spPr>
            <a:xfrm>
              <a:off x="1568673" y="1124744"/>
              <a:ext cx="8127727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1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32089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机器学习有下面几种定义：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B03BF853-9A75-4A1B-B7BC-EFF28FDD7737}"/>
              </a:ext>
            </a:extLst>
          </p:cNvPr>
          <p:cNvGrpSpPr/>
          <p:nvPr/>
        </p:nvGrpSpPr>
        <p:grpSpPr>
          <a:xfrm>
            <a:off x="623392" y="1998280"/>
            <a:ext cx="10750711" cy="1147408"/>
            <a:chOff x="568164" y="2086287"/>
            <a:chExt cx="10750711" cy="1147408"/>
          </a:xfrm>
        </p:grpSpPr>
        <p:sp>
          <p:nvSpPr>
            <p:cNvPr id="34" name="íSḷiḋè">
              <a:extLst>
                <a:ext uri="{FF2B5EF4-FFF2-40B4-BE49-F238E27FC236}">
                  <a16:creationId xmlns:a16="http://schemas.microsoft.com/office/drawing/2014/main" id="{AFD15585-61D2-4D25-92FC-91F3ECE0C861}"/>
                </a:ext>
              </a:extLst>
            </p:cNvPr>
            <p:cNvSpPr/>
            <p:nvPr/>
          </p:nvSpPr>
          <p:spPr>
            <a:xfrm>
              <a:off x="9624392" y="2086287"/>
              <a:ext cx="1694483" cy="1147408"/>
            </a:xfrm>
            <a:prstGeom prst="roundRect">
              <a:avLst>
                <a:gd name="adj" fmla="val 3043"/>
              </a:avLst>
            </a:prstGeom>
            <a:blipFill>
              <a:blip r:embed="rId3"/>
              <a:stretch>
                <a:fillRect t="-5557" b="-5435"/>
              </a:stretch>
            </a:blipFill>
            <a:ln w="381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" name="íṥḷïḋé">
              <a:extLst>
                <a:ext uri="{FF2B5EF4-FFF2-40B4-BE49-F238E27FC236}">
                  <a16:creationId xmlns:a16="http://schemas.microsoft.com/office/drawing/2014/main" id="{0C1828A2-19FD-433D-A1AD-6F21D34151A2}"/>
                </a:ext>
              </a:extLst>
            </p:cNvPr>
            <p:cNvSpPr txBox="1"/>
            <p:nvPr/>
          </p:nvSpPr>
          <p:spPr>
            <a:xfrm>
              <a:off x="568164" y="2446539"/>
              <a:ext cx="1418311" cy="426904"/>
            </a:xfrm>
            <a:prstGeom prst="roundRect">
              <a:avLst>
                <a:gd name="adj" fmla="val 0"/>
              </a:avLst>
            </a:prstGeom>
            <a:noFill/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 defTabSz="913765">
                <a:defRPr sz="2000" b="1"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4000">
                  <a:solidFill>
                    <a:srgbClr val="00B0F0"/>
                  </a:solidFill>
                </a:rPr>
                <a:t>01</a:t>
              </a:r>
              <a:r>
                <a:rPr lang="zh-CN" altLang="en-US" sz="2800">
                  <a:solidFill>
                    <a:srgbClr val="00B0F0"/>
                  </a:solidFill>
                </a:rPr>
                <a:t>：</a:t>
              </a:r>
              <a:endParaRPr lang="en-US" altLang="zh-CN" sz="2800" dirty="0">
                <a:solidFill>
                  <a:srgbClr val="00B0F0"/>
                </a:solidFill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72428D88-5E62-44E8-AE34-9405DD40F6E5}"/>
                </a:ext>
              </a:extLst>
            </p:cNvPr>
            <p:cNvSpPr txBox="1"/>
            <p:nvPr/>
          </p:nvSpPr>
          <p:spPr>
            <a:xfrm>
              <a:off x="1847528" y="2276872"/>
              <a:ext cx="7200800" cy="8535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机器学习是一门人工智能的科学，该领域的主要研究对象是人工智能，特别是如何在经验学习中改善具体算法的性能。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0DD6C105-484D-467A-9641-30BA7FED0385}"/>
              </a:ext>
            </a:extLst>
          </p:cNvPr>
          <p:cNvGrpSpPr/>
          <p:nvPr/>
        </p:nvGrpSpPr>
        <p:grpSpPr>
          <a:xfrm>
            <a:off x="606612" y="3406148"/>
            <a:ext cx="10767491" cy="1147408"/>
            <a:chOff x="551384" y="3617452"/>
            <a:chExt cx="10767491" cy="1147408"/>
          </a:xfrm>
        </p:grpSpPr>
        <p:sp>
          <p:nvSpPr>
            <p:cNvPr id="38" name="iṣļiḍê">
              <a:extLst>
                <a:ext uri="{FF2B5EF4-FFF2-40B4-BE49-F238E27FC236}">
                  <a16:creationId xmlns:a16="http://schemas.microsoft.com/office/drawing/2014/main" id="{035C5DB2-F8D3-4016-9AD3-6830A3E79AA4}"/>
                </a:ext>
              </a:extLst>
            </p:cNvPr>
            <p:cNvSpPr/>
            <p:nvPr/>
          </p:nvSpPr>
          <p:spPr>
            <a:xfrm>
              <a:off x="9624392" y="3617452"/>
              <a:ext cx="1694483" cy="1147408"/>
            </a:xfrm>
            <a:prstGeom prst="roundRect">
              <a:avLst>
                <a:gd name="adj" fmla="val 3043"/>
              </a:avLst>
            </a:prstGeom>
            <a:blipFill>
              <a:blip r:embed="rId4"/>
              <a:stretch>
                <a:fillRect t="-75709" b="-74051"/>
              </a:stretch>
            </a:blipFill>
            <a:ln w="381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9" name="íṥḷïḋé">
              <a:extLst>
                <a:ext uri="{FF2B5EF4-FFF2-40B4-BE49-F238E27FC236}">
                  <a16:creationId xmlns:a16="http://schemas.microsoft.com/office/drawing/2014/main" id="{64383863-F15E-400C-87F4-BE6408733650}"/>
                </a:ext>
              </a:extLst>
            </p:cNvPr>
            <p:cNvSpPr txBox="1"/>
            <p:nvPr/>
          </p:nvSpPr>
          <p:spPr>
            <a:xfrm>
              <a:off x="551384" y="4005064"/>
              <a:ext cx="1418311" cy="426904"/>
            </a:xfrm>
            <a:prstGeom prst="roundRect">
              <a:avLst>
                <a:gd name="adj" fmla="val 0"/>
              </a:avLst>
            </a:prstGeom>
            <a:noFill/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 defTabSz="913765">
                <a:defRPr sz="2000" b="1"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4000">
                  <a:solidFill>
                    <a:srgbClr val="00B0F0"/>
                  </a:solidFill>
                </a:rPr>
                <a:t>02</a:t>
              </a:r>
              <a:r>
                <a:rPr lang="zh-CN" altLang="en-US" sz="2800">
                  <a:solidFill>
                    <a:srgbClr val="00B0F0"/>
                  </a:solidFill>
                </a:rPr>
                <a:t>：</a:t>
              </a:r>
              <a:endParaRPr lang="en-US" altLang="zh-CN" sz="2800" dirty="0">
                <a:solidFill>
                  <a:srgbClr val="00B0F0"/>
                </a:solidFill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AF58BB72-3B05-4609-8DD9-C56192B6003E}"/>
                </a:ext>
              </a:extLst>
            </p:cNvPr>
            <p:cNvSpPr txBox="1"/>
            <p:nvPr/>
          </p:nvSpPr>
          <p:spPr>
            <a:xfrm>
              <a:off x="1847528" y="4005064"/>
              <a:ext cx="7344816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机器学习是对能通过经验自动改进的计算机算法的研究。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F91241D4-1FF1-4E53-9451-7355E8A76405}"/>
              </a:ext>
            </a:extLst>
          </p:cNvPr>
          <p:cNvGrpSpPr/>
          <p:nvPr/>
        </p:nvGrpSpPr>
        <p:grpSpPr>
          <a:xfrm>
            <a:off x="606612" y="4801872"/>
            <a:ext cx="10767491" cy="1147408"/>
            <a:chOff x="551384" y="5148617"/>
            <a:chExt cx="10767491" cy="1147408"/>
          </a:xfrm>
        </p:grpSpPr>
        <p:sp>
          <p:nvSpPr>
            <p:cNvPr id="42" name="íśḻïḋe">
              <a:extLst>
                <a:ext uri="{FF2B5EF4-FFF2-40B4-BE49-F238E27FC236}">
                  <a16:creationId xmlns:a16="http://schemas.microsoft.com/office/drawing/2014/main" id="{A47CAD50-30E2-4B1C-87DC-F6CB4B62FBEF}"/>
                </a:ext>
              </a:extLst>
            </p:cNvPr>
            <p:cNvSpPr/>
            <p:nvPr/>
          </p:nvSpPr>
          <p:spPr>
            <a:xfrm>
              <a:off x="9624392" y="5148617"/>
              <a:ext cx="1694483" cy="1147408"/>
            </a:xfrm>
            <a:prstGeom prst="roundRect">
              <a:avLst>
                <a:gd name="adj" fmla="val 3043"/>
              </a:avLst>
            </a:prstGeom>
            <a:blipFill>
              <a:blip r:embed="rId5"/>
              <a:stretch>
                <a:fillRect t="-5563" b="-5441"/>
              </a:stretch>
            </a:blipFill>
            <a:ln w="381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b="1" dirty="0"/>
            </a:p>
          </p:txBody>
        </p:sp>
        <p:sp>
          <p:nvSpPr>
            <p:cNvPr id="43" name="íṥḷïḋé">
              <a:extLst>
                <a:ext uri="{FF2B5EF4-FFF2-40B4-BE49-F238E27FC236}">
                  <a16:creationId xmlns:a16="http://schemas.microsoft.com/office/drawing/2014/main" id="{5F20C269-93A2-4DF1-9F93-F2DA0719993A}"/>
                </a:ext>
              </a:extLst>
            </p:cNvPr>
            <p:cNvSpPr txBox="1"/>
            <p:nvPr/>
          </p:nvSpPr>
          <p:spPr>
            <a:xfrm>
              <a:off x="551384" y="5517232"/>
              <a:ext cx="1418311" cy="426904"/>
            </a:xfrm>
            <a:prstGeom prst="roundRect">
              <a:avLst>
                <a:gd name="adj" fmla="val 0"/>
              </a:avLst>
            </a:prstGeom>
            <a:noFill/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 defTabSz="913765">
                <a:defRPr sz="2000" b="1"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4000">
                  <a:solidFill>
                    <a:srgbClr val="00B0F0"/>
                  </a:solidFill>
                </a:rPr>
                <a:t>03</a:t>
              </a:r>
              <a:r>
                <a:rPr lang="zh-CN" altLang="en-US" sz="2800">
                  <a:solidFill>
                    <a:srgbClr val="00B0F0"/>
                  </a:solidFill>
                </a:rPr>
                <a:t>：</a:t>
              </a:r>
              <a:endParaRPr lang="en-US" altLang="zh-CN" sz="2800" dirty="0">
                <a:solidFill>
                  <a:srgbClr val="00B0F0"/>
                </a:solidFill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A80682E6-0C76-42E8-B44D-27AC82EF0168}"/>
                </a:ext>
              </a:extLst>
            </p:cNvPr>
            <p:cNvSpPr txBox="1"/>
            <p:nvPr/>
          </p:nvSpPr>
          <p:spPr>
            <a:xfrm>
              <a:off x="1874910" y="5547049"/>
              <a:ext cx="760546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机器学习是用数据或以往的经验，以此优化计算机程序的性能标准。</a:t>
              </a:r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机器学习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11624" y="2921635"/>
            <a:ext cx="8180903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机器学习是人工智能及模式识别领域的共同研究热点，其理论和方法已被广泛应用于解决工程应用和科学领域的复杂问题。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B0B2FD2-61E9-4991-836B-B6DA058BACEB}"/>
              </a:ext>
            </a:extLst>
          </p:cNvPr>
          <p:cNvGrpSpPr/>
          <p:nvPr/>
        </p:nvGrpSpPr>
        <p:grpSpPr>
          <a:xfrm flipH="1">
            <a:off x="983433" y="2626773"/>
            <a:ext cx="1941907" cy="1461929"/>
            <a:chOff x="3391550" y="1472903"/>
            <a:chExt cx="5196638" cy="3912194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92FF4F96-7341-4350-A30F-660A68E9AF4F}"/>
                </a:ext>
              </a:extLst>
            </p:cNvPr>
            <p:cNvGrpSpPr/>
            <p:nvPr/>
          </p:nvGrpSpPr>
          <p:grpSpPr>
            <a:xfrm>
              <a:off x="5110707" y="1472903"/>
              <a:ext cx="2695813" cy="989714"/>
              <a:chOff x="4093845" y="1447800"/>
              <a:chExt cx="1199673" cy="440436"/>
            </a:xfrm>
          </p:grpSpPr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1A33D8A8-ED43-42E5-9CDE-B8F423F41C9B}"/>
                  </a:ext>
                </a:extLst>
              </p:cNvPr>
              <p:cNvGrpSpPr/>
              <p:nvPr/>
            </p:nvGrpSpPr>
            <p:grpSpPr>
              <a:xfrm>
                <a:off x="5056536" y="1730120"/>
                <a:ext cx="236982" cy="158115"/>
                <a:chOff x="5056536" y="1730120"/>
                <a:chExt cx="236982" cy="158115"/>
              </a:xfrm>
            </p:grpSpPr>
            <p:sp>
              <p:nvSpPr>
                <p:cNvPr id="81" name="任意多边形 77">
                  <a:extLst>
                    <a:ext uri="{FF2B5EF4-FFF2-40B4-BE49-F238E27FC236}">
                      <a16:creationId xmlns:a16="http://schemas.microsoft.com/office/drawing/2014/main" id="{9A910E0A-D448-46B4-A488-B0BAC2D174F8}"/>
                    </a:ext>
                  </a:extLst>
                </p:cNvPr>
                <p:cNvSpPr/>
                <p:nvPr/>
              </p:nvSpPr>
              <p:spPr>
                <a:xfrm>
                  <a:off x="5056727" y="1730120"/>
                  <a:ext cx="236791" cy="128016"/>
                </a:xfrm>
                <a:custGeom>
                  <a:avLst/>
                  <a:gdLst>
                    <a:gd name="connsiteX0" fmla="*/ 220123 w 236791"/>
                    <a:gd name="connsiteY0" fmla="*/ 128016 h 128016"/>
                    <a:gd name="connsiteX1" fmla="*/ 0 w 236791"/>
                    <a:gd name="connsiteY1" fmla="*/ 128016 h 128016"/>
                    <a:gd name="connsiteX2" fmla="*/ 0 w 236791"/>
                    <a:gd name="connsiteY2" fmla="*/ 16669 h 128016"/>
                    <a:gd name="connsiteX3" fmla="*/ 16669 w 236791"/>
                    <a:gd name="connsiteY3" fmla="*/ 0 h 128016"/>
                    <a:gd name="connsiteX4" fmla="*/ 220123 w 236791"/>
                    <a:gd name="connsiteY4" fmla="*/ 0 h 128016"/>
                    <a:gd name="connsiteX5" fmla="*/ 236792 w 236791"/>
                    <a:gd name="connsiteY5" fmla="*/ 16669 h 128016"/>
                    <a:gd name="connsiteX6" fmla="*/ 236792 w 236791"/>
                    <a:gd name="connsiteY6" fmla="*/ 111347 h 128016"/>
                    <a:gd name="connsiteX7" fmla="*/ 220123 w 236791"/>
                    <a:gd name="connsiteY7" fmla="*/ 128016 h 1280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6791" h="128016">
                      <a:moveTo>
                        <a:pt x="220123" y="128016"/>
                      </a:moveTo>
                      <a:lnTo>
                        <a:pt x="0" y="128016"/>
                      </a:lnTo>
                      <a:lnTo>
                        <a:pt x="0" y="16669"/>
                      </a:lnTo>
                      <a:cubicBezTo>
                        <a:pt x="0" y="7430"/>
                        <a:pt x="7525" y="0"/>
                        <a:pt x="16669" y="0"/>
                      </a:cubicBezTo>
                      <a:lnTo>
                        <a:pt x="220123" y="0"/>
                      </a:lnTo>
                      <a:cubicBezTo>
                        <a:pt x="229362" y="0"/>
                        <a:pt x="236792" y="7525"/>
                        <a:pt x="236792" y="16669"/>
                      </a:cubicBezTo>
                      <a:lnTo>
                        <a:pt x="236792" y="111347"/>
                      </a:lnTo>
                      <a:cubicBezTo>
                        <a:pt x="236792" y="120587"/>
                        <a:pt x="229267" y="128016"/>
                        <a:pt x="220123" y="12801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2" name="任意多边形 78">
                  <a:extLst>
                    <a:ext uri="{FF2B5EF4-FFF2-40B4-BE49-F238E27FC236}">
                      <a16:creationId xmlns:a16="http://schemas.microsoft.com/office/drawing/2014/main" id="{2C349E9E-DB87-4BC5-8D23-160B23A91C4D}"/>
                    </a:ext>
                  </a:extLst>
                </p:cNvPr>
                <p:cNvSpPr/>
                <p:nvPr/>
              </p:nvSpPr>
              <p:spPr>
                <a:xfrm>
                  <a:off x="5056536" y="1831657"/>
                  <a:ext cx="48291" cy="56578"/>
                </a:xfrm>
                <a:custGeom>
                  <a:avLst/>
                  <a:gdLst>
                    <a:gd name="connsiteX0" fmla="*/ 191 w 48291"/>
                    <a:gd name="connsiteY0" fmla="*/ 0 h 56578"/>
                    <a:gd name="connsiteX1" fmla="*/ 0 w 48291"/>
                    <a:gd name="connsiteY1" fmla="*/ 56579 h 56578"/>
                    <a:gd name="connsiteX2" fmla="*/ 48292 w 48291"/>
                    <a:gd name="connsiteY2" fmla="*/ 191 h 56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291" h="56578">
                      <a:moveTo>
                        <a:pt x="191" y="0"/>
                      </a:moveTo>
                      <a:lnTo>
                        <a:pt x="0" y="56579"/>
                      </a:lnTo>
                      <a:lnTo>
                        <a:pt x="48292" y="19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83" name="组合 82">
                  <a:extLst>
                    <a:ext uri="{FF2B5EF4-FFF2-40B4-BE49-F238E27FC236}">
                      <a16:creationId xmlns:a16="http://schemas.microsoft.com/office/drawing/2014/main" id="{790CAA8A-8B82-4735-BCCE-6C593A49551C}"/>
                    </a:ext>
                  </a:extLst>
                </p:cNvPr>
                <p:cNvGrpSpPr/>
                <p:nvPr/>
              </p:nvGrpSpPr>
              <p:grpSpPr>
                <a:xfrm>
                  <a:off x="5118734" y="1781556"/>
                  <a:ext cx="112776" cy="21621"/>
                  <a:chOff x="5118734" y="1781556"/>
                  <a:chExt cx="112776" cy="21621"/>
                </a:xfrm>
                <a:solidFill>
                  <a:srgbClr val="3F51B5"/>
                </a:solidFill>
              </p:grpSpPr>
              <p:sp>
                <p:nvSpPr>
                  <p:cNvPr id="84" name="任意多边形 80">
                    <a:extLst>
                      <a:ext uri="{FF2B5EF4-FFF2-40B4-BE49-F238E27FC236}">
                        <a16:creationId xmlns:a16="http://schemas.microsoft.com/office/drawing/2014/main" id="{F4FA456B-32FB-4055-BC22-F84E9FE5CEC6}"/>
                      </a:ext>
                    </a:extLst>
                  </p:cNvPr>
                  <p:cNvSpPr/>
                  <p:nvPr/>
                </p:nvSpPr>
                <p:spPr>
                  <a:xfrm>
                    <a:off x="5210175" y="1781841"/>
                    <a:ext cx="21336" cy="21336"/>
                  </a:xfrm>
                  <a:custGeom>
                    <a:avLst/>
                    <a:gdLst>
                      <a:gd name="connsiteX0" fmla="*/ 0 w 21336"/>
                      <a:gd name="connsiteY0" fmla="*/ 10668 h 21336"/>
                      <a:gd name="connsiteX1" fmla="*/ 10668 w 21336"/>
                      <a:gd name="connsiteY1" fmla="*/ 21336 h 21336"/>
                      <a:gd name="connsiteX2" fmla="*/ 21336 w 21336"/>
                      <a:gd name="connsiteY2" fmla="*/ 10668 h 21336"/>
                      <a:gd name="connsiteX3" fmla="*/ 10668 w 21336"/>
                      <a:gd name="connsiteY3" fmla="*/ 0 h 21336"/>
                      <a:gd name="connsiteX4" fmla="*/ 0 w 21336"/>
                      <a:gd name="connsiteY4" fmla="*/ 10668 h 21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336" h="21336">
                        <a:moveTo>
                          <a:pt x="0" y="10668"/>
                        </a:moveTo>
                        <a:cubicBezTo>
                          <a:pt x="0" y="16574"/>
                          <a:pt x="4763" y="21336"/>
                          <a:pt x="10668" y="21336"/>
                        </a:cubicBezTo>
                        <a:cubicBezTo>
                          <a:pt x="16574" y="21336"/>
                          <a:pt x="21336" y="16574"/>
                          <a:pt x="21336" y="10668"/>
                        </a:cubicBezTo>
                        <a:cubicBezTo>
                          <a:pt x="21336" y="4763"/>
                          <a:pt x="16574" y="0"/>
                          <a:pt x="10668" y="0"/>
                        </a:cubicBezTo>
                        <a:cubicBezTo>
                          <a:pt x="4763" y="0"/>
                          <a:pt x="0" y="4763"/>
                          <a:pt x="0" y="10668"/>
                        </a:cubicBezTo>
                        <a:close/>
                      </a:path>
                    </a:pathLst>
                  </a:custGeom>
                  <a:solidFill>
                    <a:srgbClr val="3F51B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5" name="任意多边形 81">
                    <a:extLst>
                      <a:ext uri="{FF2B5EF4-FFF2-40B4-BE49-F238E27FC236}">
                        <a16:creationId xmlns:a16="http://schemas.microsoft.com/office/drawing/2014/main" id="{21CB1D1A-B50F-4B9E-9F3E-BB6EA413816A}"/>
                      </a:ext>
                    </a:extLst>
                  </p:cNvPr>
                  <p:cNvSpPr/>
                  <p:nvPr/>
                </p:nvSpPr>
                <p:spPr>
                  <a:xfrm>
                    <a:off x="5164454" y="1781746"/>
                    <a:ext cx="21336" cy="21335"/>
                  </a:xfrm>
                  <a:custGeom>
                    <a:avLst/>
                    <a:gdLst>
                      <a:gd name="connsiteX0" fmla="*/ 0 w 21336"/>
                      <a:gd name="connsiteY0" fmla="*/ 10668 h 21335"/>
                      <a:gd name="connsiteX1" fmla="*/ 10668 w 21336"/>
                      <a:gd name="connsiteY1" fmla="*/ 21336 h 21335"/>
                      <a:gd name="connsiteX2" fmla="*/ 21336 w 21336"/>
                      <a:gd name="connsiteY2" fmla="*/ 10668 h 21335"/>
                      <a:gd name="connsiteX3" fmla="*/ 10668 w 21336"/>
                      <a:gd name="connsiteY3" fmla="*/ 0 h 21335"/>
                      <a:gd name="connsiteX4" fmla="*/ 0 w 21336"/>
                      <a:gd name="connsiteY4" fmla="*/ 10668 h 21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336" h="21335">
                        <a:moveTo>
                          <a:pt x="0" y="10668"/>
                        </a:moveTo>
                        <a:cubicBezTo>
                          <a:pt x="0" y="16573"/>
                          <a:pt x="4763" y="21336"/>
                          <a:pt x="10668" y="21336"/>
                        </a:cubicBezTo>
                        <a:cubicBezTo>
                          <a:pt x="16574" y="21336"/>
                          <a:pt x="21336" y="16573"/>
                          <a:pt x="21336" y="10668"/>
                        </a:cubicBezTo>
                        <a:cubicBezTo>
                          <a:pt x="21336" y="4763"/>
                          <a:pt x="16574" y="0"/>
                          <a:pt x="10668" y="0"/>
                        </a:cubicBezTo>
                        <a:cubicBezTo>
                          <a:pt x="4763" y="0"/>
                          <a:pt x="0" y="4763"/>
                          <a:pt x="0" y="10668"/>
                        </a:cubicBezTo>
                        <a:close/>
                      </a:path>
                    </a:pathLst>
                  </a:custGeom>
                  <a:solidFill>
                    <a:srgbClr val="3F51B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6" name="任意多边形 82">
                    <a:extLst>
                      <a:ext uri="{FF2B5EF4-FFF2-40B4-BE49-F238E27FC236}">
                        <a16:creationId xmlns:a16="http://schemas.microsoft.com/office/drawing/2014/main" id="{573EBACE-118D-4D8E-9942-7FB0D04CD254}"/>
                      </a:ext>
                    </a:extLst>
                  </p:cNvPr>
                  <p:cNvSpPr/>
                  <p:nvPr/>
                </p:nvSpPr>
                <p:spPr>
                  <a:xfrm>
                    <a:off x="5118734" y="1781556"/>
                    <a:ext cx="21336" cy="21335"/>
                  </a:xfrm>
                  <a:custGeom>
                    <a:avLst/>
                    <a:gdLst>
                      <a:gd name="connsiteX0" fmla="*/ 0 w 21336"/>
                      <a:gd name="connsiteY0" fmla="*/ 10668 h 21335"/>
                      <a:gd name="connsiteX1" fmla="*/ 10668 w 21336"/>
                      <a:gd name="connsiteY1" fmla="*/ 21336 h 21335"/>
                      <a:gd name="connsiteX2" fmla="*/ 21336 w 21336"/>
                      <a:gd name="connsiteY2" fmla="*/ 10668 h 21335"/>
                      <a:gd name="connsiteX3" fmla="*/ 10668 w 21336"/>
                      <a:gd name="connsiteY3" fmla="*/ 0 h 21335"/>
                      <a:gd name="connsiteX4" fmla="*/ 0 w 21336"/>
                      <a:gd name="connsiteY4" fmla="*/ 10668 h 21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336" h="21335">
                        <a:moveTo>
                          <a:pt x="0" y="10668"/>
                        </a:moveTo>
                        <a:cubicBezTo>
                          <a:pt x="0" y="16573"/>
                          <a:pt x="4763" y="21336"/>
                          <a:pt x="10668" y="21336"/>
                        </a:cubicBezTo>
                        <a:cubicBezTo>
                          <a:pt x="16574" y="21336"/>
                          <a:pt x="21336" y="16573"/>
                          <a:pt x="21336" y="10668"/>
                        </a:cubicBezTo>
                        <a:cubicBezTo>
                          <a:pt x="21336" y="4763"/>
                          <a:pt x="16574" y="0"/>
                          <a:pt x="10668" y="0"/>
                        </a:cubicBezTo>
                        <a:cubicBezTo>
                          <a:pt x="4763" y="0"/>
                          <a:pt x="0" y="4763"/>
                          <a:pt x="0" y="10668"/>
                        </a:cubicBezTo>
                        <a:close/>
                      </a:path>
                    </a:pathLst>
                  </a:custGeom>
                  <a:solidFill>
                    <a:srgbClr val="3F51B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73" name="组合 72">
                <a:extLst>
                  <a:ext uri="{FF2B5EF4-FFF2-40B4-BE49-F238E27FC236}">
                    <a16:creationId xmlns:a16="http://schemas.microsoft.com/office/drawing/2014/main" id="{04703268-568C-4020-84AF-2CC05B5C5E29}"/>
                  </a:ext>
                </a:extLst>
              </p:cNvPr>
              <p:cNvGrpSpPr/>
              <p:nvPr/>
            </p:nvGrpSpPr>
            <p:grpSpPr>
              <a:xfrm>
                <a:off x="4093845" y="1447800"/>
                <a:ext cx="406812" cy="224028"/>
                <a:chOff x="4093845" y="1447800"/>
                <a:chExt cx="406812" cy="224028"/>
              </a:xfrm>
              <a:solidFill>
                <a:srgbClr val="3F51B5"/>
              </a:solidFill>
            </p:grpSpPr>
            <p:grpSp>
              <p:nvGrpSpPr>
                <p:cNvPr id="74" name="组合 73">
                  <a:extLst>
                    <a:ext uri="{FF2B5EF4-FFF2-40B4-BE49-F238E27FC236}">
                      <a16:creationId xmlns:a16="http://schemas.microsoft.com/office/drawing/2014/main" id="{FA55F63C-DC72-4E20-9FE2-150643A8F5C7}"/>
                    </a:ext>
                  </a:extLst>
                </p:cNvPr>
                <p:cNvGrpSpPr/>
                <p:nvPr/>
              </p:nvGrpSpPr>
              <p:grpSpPr>
                <a:xfrm>
                  <a:off x="4093845" y="1447800"/>
                  <a:ext cx="406812" cy="224028"/>
                  <a:chOff x="4093845" y="1447800"/>
                  <a:chExt cx="406812" cy="224028"/>
                </a:xfrm>
                <a:solidFill>
                  <a:srgbClr val="3F51B5"/>
                </a:solidFill>
              </p:grpSpPr>
              <p:sp>
                <p:nvSpPr>
                  <p:cNvPr id="79" name="任意多边形 75">
                    <a:extLst>
                      <a:ext uri="{FF2B5EF4-FFF2-40B4-BE49-F238E27FC236}">
                        <a16:creationId xmlns:a16="http://schemas.microsoft.com/office/drawing/2014/main" id="{BA6E3C17-EEA0-419A-90E1-82586D4A6AD8}"/>
                      </a:ext>
                    </a:extLst>
                  </p:cNvPr>
                  <p:cNvSpPr/>
                  <p:nvPr/>
                </p:nvSpPr>
                <p:spPr>
                  <a:xfrm>
                    <a:off x="4093845" y="1447800"/>
                    <a:ext cx="406812" cy="177736"/>
                  </a:xfrm>
                  <a:custGeom>
                    <a:avLst/>
                    <a:gdLst>
                      <a:gd name="connsiteX0" fmla="*/ 11906 w 406812"/>
                      <a:gd name="connsiteY0" fmla="*/ 177737 h 177736"/>
                      <a:gd name="connsiteX1" fmla="*/ 394906 w 406812"/>
                      <a:gd name="connsiteY1" fmla="*/ 177737 h 177736"/>
                      <a:gd name="connsiteX2" fmla="*/ 406813 w 406812"/>
                      <a:gd name="connsiteY2" fmla="*/ 165830 h 177736"/>
                      <a:gd name="connsiteX3" fmla="*/ 406813 w 406812"/>
                      <a:gd name="connsiteY3" fmla="*/ 11906 h 177736"/>
                      <a:gd name="connsiteX4" fmla="*/ 394906 w 406812"/>
                      <a:gd name="connsiteY4" fmla="*/ 0 h 177736"/>
                      <a:gd name="connsiteX5" fmla="*/ 11906 w 406812"/>
                      <a:gd name="connsiteY5" fmla="*/ 0 h 177736"/>
                      <a:gd name="connsiteX6" fmla="*/ 0 w 406812"/>
                      <a:gd name="connsiteY6" fmla="*/ 11906 h 177736"/>
                      <a:gd name="connsiteX7" fmla="*/ 0 w 406812"/>
                      <a:gd name="connsiteY7" fmla="*/ 165735 h 177736"/>
                      <a:gd name="connsiteX8" fmla="*/ 11906 w 406812"/>
                      <a:gd name="connsiteY8" fmla="*/ 177737 h 1777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6812" h="177736">
                        <a:moveTo>
                          <a:pt x="11906" y="177737"/>
                        </a:moveTo>
                        <a:lnTo>
                          <a:pt x="394906" y="177737"/>
                        </a:lnTo>
                        <a:cubicBezTo>
                          <a:pt x="401479" y="177737"/>
                          <a:pt x="406813" y="172403"/>
                          <a:pt x="406813" y="165830"/>
                        </a:cubicBezTo>
                        <a:lnTo>
                          <a:pt x="406813" y="11906"/>
                        </a:lnTo>
                        <a:cubicBezTo>
                          <a:pt x="406813" y="5334"/>
                          <a:pt x="401479" y="0"/>
                          <a:pt x="394906" y="0"/>
                        </a:cubicBezTo>
                        <a:lnTo>
                          <a:pt x="11906" y="0"/>
                        </a:lnTo>
                        <a:cubicBezTo>
                          <a:pt x="5334" y="0"/>
                          <a:pt x="0" y="5334"/>
                          <a:pt x="0" y="11906"/>
                        </a:cubicBezTo>
                        <a:lnTo>
                          <a:pt x="0" y="165735"/>
                        </a:lnTo>
                        <a:cubicBezTo>
                          <a:pt x="0" y="172403"/>
                          <a:pt x="5334" y="177737"/>
                          <a:pt x="11906" y="177737"/>
                        </a:cubicBezTo>
                        <a:close/>
                      </a:path>
                    </a:pathLst>
                  </a:custGeom>
                  <a:solidFill>
                    <a:srgbClr val="3F51B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0" name="任意多边形 76">
                    <a:extLst>
                      <a:ext uri="{FF2B5EF4-FFF2-40B4-BE49-F238E27FC236}">
                        <a16:creationId xmlns:a16="http://schemas.microsoft.com/office/drawing/2014/main" id="{D2429864-A76A-4995-AAB5-69A79C1699B5}"/>
                      </a:ext>
                    </a:extLst>
                  </p:cNvPr>
                  <p:cNvSpPr/>
                  <p:nvPr/>
                </p:nvSpPr>
                <p:spPr>
                  <a:xfrm>
                    <a:off x="4384929" y="1600771"/>
                    <a:ext cx="71056" cy="71056"/>
                  </a:xfrm>
                  <a:custGeom>
                    <a:avLst/>
                    <a:gdLst>
                      <a:gd name="connsiteX0" fmla="*/ 71056 w 71056"/>
                      <a:gd name="connsiteY0" fmla="*/ 0 h 71056"/>
                      <a:gd name="connsiteX1" fmla="*/ 71056 w 71056"/>
                      <a:gd name="connsiteY1" fmla="*/ 71057 h 71056"/>
                      <a:gd name="connsiteX2" fmla="*/ 0 w 71056"/>
                      <a:gd name="connsiteY2" fmla="*/ 0 h 71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1056" h="71056">
                        <a:moveTo>
                          <a:pt x="71056" y="0"/>
                        </a:moveTo>
                        <a:lnTo>
                          <a:pt x="71056" y="7105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F51B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5" name="组合 74">
                  <a:extLst>
                    <a:ext uri="{FF2B5EF4-FFF2-40B4-BE49-F238E27FC236}">
                      <a16:creationId xmlns:a16="http://schemas.microsoft.com/office/drawing/2014/main" id="{453AA122-CF8A-4E77-B104-7C4F1134CFA6}"/>
                    </a:ext>
                  </a:extLst>
                </p:cNvPr>
                <p:cNvGrpSpPr/>
                <p:nvPr/>
              </p:nvGrpSpPr>
              <p:grpSpPr>
                <a:xfrm>
                  <a:off x="4158615" y="1492567"/>
                  <a:ext cx="277272" cy="82200"/>
                  <a:chOff x="4158615" y="1492567"/>
                  <a:chExt cx="277272" cy="82200"/>
                </a:xfrm>
              </p:grpSpPr>
              <p:sp>
                <p:nvSpPr>
                  <p:cNvPr id="76" name="任意多边形 72">
                    <a:extLst>
                      <a:ext uri="{FF2B5EF4-FFF2-40B4-BE49-F238E27FC236}">
                        <a16:creationId xmlns:a16="http://schemas.microsoft.com/office/drawing/2014/main" id="{FE24273C-2551-4B49-BD83-1BF547EE2678}"/>
                      </a:ext>
                    </a:extLst>
                  </p:cNvPr>
                  <p:cNvSpPr/>
                  <p:nvPr/>
                </p:nvSpPr>
                <p:spPr>
                  <a:xfrm>
                    <a:off x="4158615" y="1492567"/>
                    <a:ext cx="277272" cy="9525"/>
                  </a:xfrm>
                  <a:custGeom>
                    <a:avLst/>
                    <a:gdLst>
                      <a:gd name="connsiteX0" fmla="*/ 0 w 277272"/>
                      <a:gd name="connsiteY0" fmla="*/ 0 h 9525"/>
                      <a:gd name="connsiteX1" fmla="*/ 277273 w 277272"/>
                      <a:gd name="connsiteY1" fmla="*/ 0 h 9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77272" h="9525">
                        <a:moveTo>
                          <a:pt x="0" y="0"/>
                        </a:moveTo>
                        <a:lnTo>
                          <a:pt x="277273" y="0"/>
                        </a:lnTo>
                      </a:path>
                    </a:pathLst>
                  </a:custGeom>
                  <a:ln w="7952" cap="rnd">
                    <a:solidFill>
                      <a:schemeClr val="lt2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7" name="任意多边形 73">
                    <a:extLst>
                      <a:ext uri="{FF2B5EF4-FFF2-40B4-BE49-F238E27FC236}">
                        <a16:creationId xmlns:a16="http://schemas.microsoft.com/office/drawing/2014/main" id="{195B2827-7161-47C5-B521-8848EA7C38E5}"/>
                      </a:ext>
                    </a:extLst>
                  </p:cNvPr>
                  <p:cNvSpPr/>
                  <p:nvPr/>
                </p:nvSpPr>
                <p:spPr>
                  <a:xfrm>
                    <a:off x="4158615" y="1530953"/>
                    <a:ext cx="116205" cy="9525"/>
                  </a:xfrm>
                  <a:custGeom>
                    <a:avLst/>
                    <a:gdLst>
                      <a:gd name="connsiteX0" fmla="*/ 0 w 116205"/>
                      <a:gd name="connsiteY0" fmla="*/ 0 h 9525"/>
                      <a:gd name="connsiteX1" fmla="*/ 116205 w 116205"/>
                      <a:gd name="connsiteY1" fmla="*/ 0 h 9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6205" h="9525">
                        <a:moveTo>
                          <a:pt x="0" y="0"/>
                        </a:moveTo>
                        <a:lnTo>
                          <a:pt x="116205" y="0"/>
                        </a:lnTo>
                      </a:path>
                    </a:pathLst>
                  </a:custGeom>
                  <a:ln w="7952" cap="rnd">
                    <a:solidFill>
                      <a:schemeClr val="lt2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8" name="任意多边形 74">
                    <a:extLst>
                      <a:ext uri="{FF2B5EF4-FFF2-40B4-BE49-F238E27FC236}">
                        <a16:creationId xmlns:a16="http://schemas.microsoft.com/office/drawing/2014/main" id="{D17A2EA2-1D57-4C03-866B-4412CA0C8BBD}"/>
                      </a:ext>
                    </a:extLst>
                  </p:cNvPr>
                  <p:cNvSpPr/>
                  <p:nvPr/>
                </p:nvSpPr>
                <p:spPr>
                  <a:xfrm>
                    <a:off x="4158615" y="1574768"/>
                    <a:ext cx="211359" cy="9525"/>
                  </a:xfrm>
                  <a:custGeom>
                    <a:avLst/>
                    <a:gdLst>
                      <a:gd name="connsiteX0" fmla="*/ 0 w 211359"/>
                      <a:gd name="connsiteY0" fmla="*/ 0 h 9525"/>
                      <a:gd name="connsiteX1" fmla="*/ 211360 w 211359"/>
                      <a:gd name="connsiteY1" fmla="*/ 0 h 9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11359" h="9525">
                        <a:moveTo>
                          <a:pt x="0" y="0"/>
                        </a:moveTo>
                        <a:lnTo>
                          <a:pt x="211360" y="0"/>
                        </a:lnTo>
                      </a:path>
                    </a:pathLst>
                  </a:custGeom>
                  <a:ln w="7952" cap="rnd">
                    <a:solidFill>
                      <a:schemeClr val="lt2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18838C4C-BC58-42DD-9EA7-AA95F45E34EC}"/>
                </a:ext>
              </a:extLst>
            </p:cNvPr>
            <p:cNvGrpSpPr/>
            <p:nvPr/>
          </p:nvGrpSpPr>
          <p:grpSpPr>
            <a:xfrm>
              <a:off x="5231852" y="2137274"/>
              <a:ext cx="2385885" cy="3247823"/>
              <a:chOff x="4147756" y="1743454"/>
              <a:chExt cx="1061751" cy="1445324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4C987282-1A77-4A75-A90D-0E8FD82EB208}"/>
                  </a:ext>
                </a:extLst>
              </p:cNvPr>
              <p:cNvGrpSpPr/>
              <p:nvPr/>
            </p:nvGrpSpPr>
            <p:grpSpPr>
              <a:xfrm>
                <a:off x="4723923" y="2090832"/>
                <a:ext cx="485584" cy="1092803"/>
                <a:chOff x="4723923" y="2090832"/>
                <a:chExt cx="485584" cy="1092803"/>
              </a:xfrm>
            </p:grpSpPr>
            <p:sp>
              <p:nvSpPr>
                <p:cNvPr id="59" name="任意多边形 55">
                  <a:extLst>
                    <a:ext uri="{FF2B5EF4-FFF2-40B4-BE49-F238E27FC236}">
                      <a16:creationId xmlns:a16="http://schemas.microsoft.com/office/drawing/2014/main" id="{8F7210E0-21A1-4389-A093-D7543D568200}"/>
                    </a:ext>
                  </a:extLst>
                </p:cNvPr>
                <p:cNvSpPr/>
                <p:nvPr/>
              </p:nvSpPr>
              <p:spPr>
                <a:xfrm>
                  <a:off x="5077872" y="2452782"/>
                  <a:ext cx="72352" cy="267271"/>
                </a:xfrm>
                <a:custGeom>
                  <a:avLst/>
                  <a:gdLst>
                    <a:gd name="connsiteX0" fmla="*/ 0 w 72352"/>
                    <a:gd name="connsiteY0" fmla="*/ 267272 h 267271"/>
                    <a:gd name="connsiteX1" fmla="*/ 62675 w 72352"/>
                    <a:gd name="connsiteY1" fmla="*/ 0 h 267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2352" h="267271">
                      <a:moveTo>
                        <a:pt x="0" y="267272"/>
                      </a:moveTo>
                      <a:cubicBezTo>
                        <a:pt x="0" y="267272"/>
                        <a:pt x="103918" y="207836"/>
                        <a:pt x="62675" y="0"/>
                      </a:cubicBezTo>
                    </a:path>
                  </a:pathLst>
                </a:custGeom>
                <a:noFill/>
                <a:ln w="9892" cap="flat">
                  <a:solidFill>
                    <a:srgbClr val="00010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60" name="组合 59">
                  <a:extLst>
                    <a:ext uri="{FF2B5EF4-FFF2-40B4-BE49-F238E27FC236}">
                      <a16:creationId xmlns:a16="http://schemas.microsoft.com/office/drawing/2014/main" id="{707D1447-F390-4BD5-AC7F-35DD8CDDA816}"/>
                    </a:ext>
                  </a:extLst>
                </p:cNvPr>
                <p:cNvGrpSpPr/>
                <p:nvPr/>
              </p:nvGrpSpPr>
              <p:grpSpPr>
                <a:xfrm>
                  <a:off x="5028819" y="2090832"/>
                  <a:ext cx="180689" cy="405669"/>
                  <a:chOff x="5028819" y="2090832"/>
                  <a:chExt cx="180689" cy="405669"/>
                </a:xfrm>
              </p:grpSpPr>
              <p:sp>
                <p:nvSpPr>
                  <p:cNvPr id="69" name="任意多边形 65">
                    <a:extLst>
                      <a:ext uri="{FF2B5EF4-FFF2-40B4-BE49-F238E27FC236}">
                        <a16:creationId xmlns:a16="http://schemas.microsoft.com/office/drawing/2014/main" id="{8A6C9C3E-CF55-47D0-941F-C881ADE718AA}"/>
                      </a:ext>
                    </a:extLst>
                  </p:cNvPr>
                  <p:cNvSpPr/>
                  <p:nvPr/>
                </p:nvSpPr>
                <p:spPr>
                  <a:xfrm>
                    <a:off x="5087969" y="2091023"/>
                    <a:ext cx="50196" cy="405384"/>
                  </a:xfrm>
                  <a:custGeom>
                    <a:avLst/>
                    <a:gdLst>
                      <a:gd name="connsiteX0" fmla="*/ 0 w 50196"/>
                      <a:gd name="connsiteY0" fmla="*/ 0 h 405384"/>
                      <a:gd name="connsiteX1" fmla="*/ 50197 w 50196"/>
                      <a:gd name="connsiteY1" fmla="*/ 0 h 405384"/>
                      <a:gd name="connsiteX2" fmla="*/ 50197 w 50196"/>
                      <a:gd name="connsiteY2" fmla="*/ 405384 h 405384"/>
                      <a:gd name="connsiteX3" fmla="*/ 0 w 50196"/>
                      <a:gd name="connsiteY3" fmla="*/ 405384 h 4053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0196" h="405384">
                        <a:moveTo>
                          <a:pt x="0" y="0"/>
                        </a:moveTo>
                        <a:lnTo>
                          <a:pt x="50197" y="0"/>
                        </a:lnTo>
                        <a:lnTo>
                          <a:pt x="50197" y="405384"/>
                        </a:lnTo>
                        <a:lnTo>
                          <a:pt x="0" y="405384"/>
                        </a:lnTo>
                        <a:close/>
                      </a:path>
                    </a:pathLst>
                  </a:custGeom>
                  <a:solidFill>
                    <a:srgbClr val="3F51B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" name="任意多边形 66">
                    <a:extLst>
                      <a:ext uri="{FF2B5EF4-FFF2-40B4-BE49-F238E27FC236}">
                        <a16:creationId xmlns:a16="http://schemas.microsoft.com/office/drawing/2014/main" id="{7AD7D18E-5C92-457B-97C8-6BFE239B3E5D}"/>
                      </a:ext>
                    </a:extLst>
                  </p:cNvPr>
                  <p:cNvSpPr/>
                  <p:nvPr/>
                </p:nvSpPr>
                <p:spPr>
                  <a:xfrm>
                    <a:off x="5056155" y="2090832"/>
                    <a:ext cx="153352" cy="405669"/>
                  </a:xfrm>
                  <a:custGeom>
                    <a:avLst/>
                    <a:gdLst>
                      <a:gd name="connsiteX0" fmla="*/ 76676 w 153352"/>
                      <a:gd name="connsiteY0" fmla="*/ 405670 h 405669"/>
                      <a:gd name="connsiteX1" fmla="*/ 76676 w 153352"/>
                      <a:gd name="connsiteY1" fmla="*/ 405670 h 405669"/>
                      <a:gd name="connsiteX2" fmla="*/ 0 w 153352"/>
                      <a:gd name="connsiteY2" fmla="*/ 328994 h 405669"/>
                      <a:gd name="connsiteX3" fmla="*/ 0 w 153352"/>
                      <a:gd name="connsiteY3" fmla="*/ 76676 h 405669"/>
                      <a:gd name="connsiteX4" fmla="*/ 76676 w 153352"/>
                      <a:gd name="connsiteY4" fmla="*/ 0 h 405669"/>
                      <a:gd name="connsiteX5" fmla="*/ 76676 w 153352"/>
                      <a:gd name="connsiteY5" fmla="*/ 0 h 405669"/>
                      <a:gd name="connsiteX6" fmla="*/ 153352 w 153352"/>
                      <a:gd name="connsiteY6" fmla="*/ 76676 h 405669"/>
                      <a:gd name="connsiteX7" fmla="*/ 153352 w 153352"/>
                      <a:gd name="connsiteY7" fmla="*/ 328898 h 405669"/>
                      <a:gd name="connsiteX8" fmla="*/ 76676 w 153352"/>
                      <a:gd name="connsiteY8" fmla="*/ 405670 h 405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3352" h="405669">
                        <a:moveTo>
                          <a:pt x="76676" y="405670"/>
                        </a:moveTo>
                        <a:lnTo>
                          <a:pt x="76676" y="405670"/>
                        </a:lnTo>
                        <a:cubicBezTo>
                          <a:pt x="34290" y="405670"/>
                          <a:pt x="0" y="371284"/>
                          <a:pt x="0" y="328994"/>
                        </a:cubicBezTo>
                        <a:lnTo>
                          <a:pt x="0" y="76676"/>
                        </a:lnTo>
                        <a:cubicBezTo>
                          <a:pt x="0" y="34290"/>
                          <a:pt x="34385" y="0"/>
                          <a:pt x="76676" y="0"/>
                        </a:cubicBezTo>
                        <a:lnTo>
                          <a:pt x="76676" y="0"/>
                        </a:lnTo>
                        <a:cubicBezTo>
                          <a:pt x="119063" y="0"/>
                          <a:pt x="153352" y="34385"/>
                          <a:pt x="153352" y="76676"/>
                        </a:cubicBezTo>
                        <a:lnTo>
                          <a:pt x="153352" y="328898"/>
                        </a:lnTo>
                        <a:cubicBezTo>
                          <a:pt x="153448" y="371284"/>
                          <a:pt x="119063" y="405670"/>
                          <a:pt x="76676" y="405670"/>
                        </a:cubicBezTo>
                        <a:close/>
                      </a:path>
                    </a:pathLst>
                  </a:custGeom>
                  <a:solidFill>
                    <a:srgbClr val="3F51B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" name="任意多边形 67">
                    <a:extLst>
                      <a:ext uri="{FF2B5EF4-FFF2-40B4-BE49-F238E27FC236}">
                        <a16:creationId xmlns:a16="http://schemas.microsoft.com/office/drawing/2014/main" id="{C956E080-9992-4D8F-A57B-BBE0DAFB2288}"/>
                      </a:ext>
                    </a:extLst>
                  </p:cNvPr>
                  <p:cNvSpPr/>
                  <p:nvPr/>
                </p:nvSpPr>
                <p:spPr>
                  <a:xfrm>
                    <a:off x="5028819" y="2090927"/>
                    <a:ext cx="135826" cy="405574"/>
                  </a:xfrm>
                  <a:custGeom>
                    <a:avLst/>
                    <a:gdLst>
                      <a:gd name="connsiteX0" fmla="*/ 67913 w 135826"/>
                      <a:gd name="connsiteY0" fmla="*/ 405575 h 405574"/>
                      <a:gd name="connsiteX1" fmla="*/ 67913 w 135826"/>
                      <a:gd name="connsiteY1" fmla="*/ 405575 h 405574"/>
                      <a:gd name="connsiteX2" fmla="*/ 0 w 135826"/>
                      <a:gd name="connsiteY2" fmla="*/ 337661 h 405574"/>
                      <a:gd name="connsiteX3" fmla="*/ 0 w 135826"/>
                      <a:gd name="connsiteY3" fmla="*/ 67913 h 405574"/>
                      <a:gd name="connsiteX4" fmla="*/ 67913 w 135826"/>
                      <a:gd name="connsiteY4" fmla="*/ 0 h 405574"/>
                      <a:gd name="connsiteX5" fmla="*/ 67913 w 135826"/>
                      <a:gd name="connsiteY5" fmla="*/ 0 h 405574"/>
                      <a:gd name="connsiteX6" fmla="*/ 135826 w 135826"/>
                      <a:gd name="connsiteY6" fmla="*/ 67913 h 405574"/>
                      <a:gd name="connsiteX7" fmla="*/ 135826 w 135826"/>
                      <a:gd name="connsiteY7" fmla="*/ 337661 h 405574"/>
                      <a:gd name="connsiteX8" fmla="*/ 67913 w 135826"/>
                      <a:gd name="connsiteY8" fmla="*/ 405575 h 4055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5826" h="405574">
                        <a:moveTo>
                          <a:pt x="67913" y="405575"/>
                        </a:moveTo>
                        <a:lnTo>
                          <a:pt x="67913" y="405575"/>
                        </a:lnTo>
                        <a:cubicBezTo>
                          <a:pt x="30385" y="405575"/>
                          <a:pt x="0" y="375190"/>
                          <a:pt x="0" y="337661"/>
                        </a:cubicBezTo>
                        <a:lnTo>
                          <a:pt x="0" y="67913"/>
                        </a:lnTo>
                        <a:cubicBezTo>
                          <a:pt x="0" y="30385"/>
                          <a:pt x="30385" y="0"/>
                          <a:pt x="67913" y="0"/>
                        </a:cubicBezTo>
                        <a:lnTo>
                          <a:pt x="67913" y="0"/>
                        </a:lnTo>
                        <a:cubicBezTo>
                          <a:pt x="105442" y="0"/>
                          <a:pt x="135826" y="30385"/>
                          <a:pt x="135826" y="67913"/>
                        </a:cubicBezTo>
                        <a:lnTo>
                          <a:pt x="135826" y="337661"/>
                        </a:lnTo>
                        <a:cubicBezTo>
                          <a:pt x="135826" y="375095"/>
                          <a:pt x="105442" y="405575"/>
                          <a:pt x="67913" y="405575"/>
                        </a:cubicBezTo>
                        <a:close/>
                      </a:path>
                    </a:pathLst>
                  </a:custGeom>
                  <a:solidFill>
                    <a:srgbClr val="2A3F9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61" name="组合 60">
                  <a:extLst>
                    <a:ext uri="{FF2B5EF4-FFF2-40B4-BE49-F238E27FC236}">
                      <a16:creationId xmlns:a16="http://schemas.microsoft.com/office/drawing/2014/main" id="{E6280CA0-2BCB-4EAB-BC35-9A499CF5407B}"/>
                    </a:ext>
                  </a:extLst>
                </p:cNvPr>
                <p:cNvGrpSpPr/>
                <p:nvPr/>
              </p:nvGrpSpPr>
              <p:grpSpPr>
                <a:xfrm>
                  <a:off x="4723923" y="2686526"/>
                  <a:ext cx="432339" cy="497109"/>
                  <a:chOff x="4723923" y="2686526"/>
                  <a:chExt cx="432339" cy="497109"/>
                </a:xfrm>
              </p:grpSpPr>
              <p:grpSp>
                <p:nvGrpSpPr>
                  <p:cNvPr id="62" name="组合 61">
                    <a:extLst>
                      <a:ext uri="{FF2B5EF4-FFF2-40B4-BE49-F238E27FC236}">
                        <a16:creationId xmlns:a16="http://schemas.microsoft.com/office/drawing/2014/main" id="{1216D253-47A6-48CE-9798-00448AF05967}"/>
                      </a:ext>
                    </a:extLst>
                  </p:cNvPr>
                  <p:cNvGrpSpPr/>
                  <p:nvPr/>
                </p:nvGrpSpPr>
                <p:grpSpPr>
                  <a:xfrm>
                    <a:off x="4756118" y="2731389"/>
                    <a:ext cx="360425" cy="374523"/>
                    <a:chOff x="4756118" y="2731389"/>
                    <a:chExt cx="360425" cy="374523"/>
                  </a:xfrm>
                  <a:solidFill>
                    <a:srgbClr val="FEFEFF"/>
                  </a:solidFill>
                </p:grpSpPr>
                <p:sp>
                  <p:nvSpPr>
                    <p:cNvPr id="66" name="任意多边形 62">
                      <a:extLst>
                        <a:ext uri="{FF2B5EF4-FFF2-40B4-BE49-F238E27FC236}">
                          <a16:creationId xmlns:a16="http://schemas.microsoft.com/office/drawing/2014/main" id="{1DB32894-B590-4FB3-99F3-5BE656E464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07280" y="2731389"/>
                      <a:ext cx="57816" cy="318801"/>
                    </a:xfrm>
                    <a:custGeom>
                      <a:avLst/>
                      <a:gdLst>
                        <a:gd name="connsiteX0" fmla="*/ 0 w 57816"/>
                        <a:gd name="connsiteY0" fmla="*/ 0 h 318801"/>
                        <a:gd name="connsiteX1" fmla="*/ 57817 w 57816"/>
                        <a:gd name="connsiteY1" fmla="*/ 0 h 318801"/>
                        <a:gd name="connsiteX2" fmla="*/ 57817 w 57816"/>
                        <a:gd name="connsiteY2" fmla="*/ 318802 h 318801"/>
                        <a:gd name="connsiteX3" fmla="*/ 0 w 57816"/>
                        <a:gd name="connsiteY3" fmla="*/ 318802 h 3188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7816" h="318801">
                          <a:moveTo>
                            <a:pt x="0" y="0"/>
                          </a:moveTo>
                          <a:lnTo>
                            <a:pt x="57817" y="0"/>
                          </a:lnTo>
                          <a:lnTo>
                            <a:pt x="57817" y="318802"/>
                          </a:lnTo>
                          <a:lnTo>
                            <a:pt x="0" y="318802"/>
                          </a:lnTo>
                          <a:close/>
                        </a:path>
                      </a:pathLst>
                    </a:custGeom>
                    <a:solidFill>
                      <a:srgbClr val="E7E6E6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67" name="任意多边形 63">
                      <a:extLst>
                        <a:ext uri="{FF2B5EF4-FFF2-40B4-BE49-F238E27FC236}">
                          <a16:creationId xmlns:a16="http://schemas.microsoft.com/office/drawing/2014/main" id="{41EAB15E-C8C3-435C-AB0E-EB8F2CA2F2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56118" y="3009519"/>
                      <a:ext cx="175545" cy="96392"/>
                    </a:xfrm>
                    <a:custGeom>
                      <a:avLst/>
                      <a:gdLst>
                        <a:gd name="connsiteX0" fmla="*/ 166116 w 175545"/>
                        <a:gd name="connsiteY0" fmla="*/ 0 h 96392"/>
                        <a:gd name="connsiteX1" fmla="*/ 0 w 175545"/>
                        <a:gd name="connsiteY1" fmla="*/ 75057 h 96392"/>
                        <a:gd name="connsiteX2" fmla="*/ 2286 w 175545"/>
                        <a:gd name="connsiteY2" fmla="*/ 96393 h 96392"/>
                        <a:gd name="connsiteX3" fmla="*/ 175546 w 175545"/>
                        <a:gd name="connsiteY3" fmla="*/ 40672 h 963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75545" h="96392">
                          <a:moveTo>
                            <a:pt x="166116" y="0"/>
                          </a:moveTo>
                          <a:lnTo>
                            <a:pt x="0" y="75057"/>
                          </a:lnTo>
                          <a:lnTo>
                            <a:pt x="2286" y="96393"/>
                          </a:lnTo>
                          <a:lnTo>
                            <a:pt x="175546" y="40672"/>
                          </a:lnTo>
                          <a:close/>
                        </a:path>
                      </a:pathLst>
                    </a:custGeom>
                    <a:solidFill>
                      <a:srgbClr val="E7E6E6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68" name="任意多边形 64">
                      <a:extLst>
                        <a:ext uri="{FF2B5EF4-FFF2-40B4-BE49-F238E27FC236}">
                          <a16:creationId xmlns:a16="http://schemas.microsoft.com/office/drawing/2014/main" id="{1B28E812-CF94-404C-BE25-650203FE27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40998" y="3009519"/>
                      <a:ext cx="175545" cy="96392"/>
                    </a:xfrm>
                    <a:custGeom>
                      <a:avLst/>
                      <a:gdLst>
                        <a:gd name="connsiteX0" fmla="*/ 9430 w 175545"/>
                        <a:gd name="connsiteY0" fmla="*/ 0 h 96392"/>
                        <a:gd name="connsiteX1" fmla="*/ 175546 w 175545"/>
                        <a:gd name="connsiteY1" fmla="*/ 75057 h 96392"/>
                        <a:gd name="connsiteX2" fmla="*/ 173164 w 175545"/>
                        <a:gd name="connsiteY2" fmla="*/ 96393 h 96392"/>
                        <a:gd name="connsiteX3" fmla="*/ 0 w 175545"/>
                        <a:gd name="connsiteY3" fmla="*/ 40672 h 963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75545" h="96392">
                          <a:moveTo>
                            <a:pt x="9430" y="0"/>
                          </a:moveTo>
                          <a:lnTo>
                            <a:pt x="175546" y="75057"/>
                          </a:lnTo>
                          <a:lnTo>
                            <a:pt x="173164" y="96393"/>
                          </a:lnTo>
                          <a:lnTo>
                            <a:pt x="0" y="40672"/>
                          </a:lnTo>
                          <a:close/>
                        </a:path>
                      </a:pathLst>
                    </a:custGeom>
                    <a:solidFill>
                      <a:srgbClr val="E7E6E6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63" name="任意多边形 59">
                    <a:extLst>
                      <a:ext uri="{FF2B5EF4-FFF2-40B4-BE49-F238E27FC236}">
                        <a16:creationId xmlns:a16="http://schemas.microsoft.com/office/drawing/2014/main" id="{45A59D14-C365-4845-BE8A-03A65A059C31}"/>
                      </a:ext>
                    </a:extLst>
                  </p:cNvPr>
                  <p:cNvSpPr/>
                  <p:nvPr/>
                </p:nvSpPr>
                <p:spPr>
                  <a:xfrm>
                    <a:off x="4723923" y="3104197"/>
                    <a:ext cx="79438" cy="79438"/>
                  </a:xfrm>
                  <a:custGeom>
                    <a:avLst/>
                    <a:gdLst>
                      <a:gd name="connsiteX0" fmla="*/ 79438 w 79438"/>
                      <a:gd name="connsiteY0" fmla="*/ 39719 h 79438"/>
                      <a:gd name="connsiteX1" fmla="*/ 39719 w 79438"/>
                      <a:gd name="connsiteY1" fmla="*/ 79439 h 79438"/>
                      <a:gd name="connsiteX2" fmla="*/ 0 w 79438"/>
                      <a:gd name="connsiteY2" fmla="*/ 39719 h 79438"/>
                      <a:gd name="connsiteX3" fmla="*/ 39719 w 79438"/>
                      <a:gd name="connsiteY3" fmla="*/ 0 h 79438"/>
                      <a:gd name="connsiteX4" fmla="*/ 79438 w 79438"/>
                      <a:gd name="connsiteY4" fmla="*/ 39719 h 79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9438" h="79438">
                        <a:moveTo>
                          <a:pt x="79438" y="39719"/>
                        </a:moveTo>
                        <a:cubicBezTo>
                          <a:pt x="79438" y="61627"/>
                          <a:pt x="61627" y="79439"/>
                          <a:pt x="39719" y="79439"/>
                        </a:cubicBezTo>
                        <a:cubicBezTo>
                          <a:pt x="17812" y="79439"/>
                          <a:pt x="0" y="61627"/>
                          <a:pt x="0" y="39719"/>
                        </a:cubicBezTo>
                        <a:cubicBezTo>
                          <a:pt x="0" y="17812"/>
                          <a:pt x="17812" y="0"/>
                          <a:pt x="39719" y="0"/>
                        </a:cubicBezTo>
                        <a:cubicBezTo>
                          <a:pt x="61627" y="0"/>
                          <a:pt x="79438" y="17812"/>
                          <a:pt x="79438" y="39719"/>
                        </a:cubicBezTo>
                        <a:close/>
                      </a:path>
                    </a:pathLst>
                  </a:custGeom>
                  <a:solidFill>
                    <a:srgbClr val="00010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4" name="任意多边形 60">
                    <a:extLst>
                      <a:ext uri="{FF2B5EF4-FFF2-40B4-BE49-F238E27FC236}">
                        <a16:creationId xmlns:a16="http://schemas.microsoft.com/office/drawing/2014/main" id="{D73CE0E1-2DBE-465C-B5A7-510D5A2D3F41}"/>
                      </a:ext>
                    </a:extLst>
                  </p:cNvPr>
                  <p:cNvSpPr/>
                  <p:nvPr/>
                </p:nvSpPr>
                <p:spPr>
                  <a:xfrm>
                    <a:off x="5076825" y="3104197"/>
                    <a:ext cx="79438" cy="79438"/>
                  </a:xfrm>
                  <a:custGeom>
                    <a:avLst/>
                    <a:gdLst>
                      <a:gd name="connsiteX0" fmla="*/ 79438 w 79438"/>
                      <a:gd name="connsiteY0" fmla="*/ 39719 h 79438"/>
                      <a:gd name="connsiteX1" fmla="*/ 39719 w 79438"/>
                      <a:gd name="connsiteY1" fmla="*/ 79439 h 79438"/>
                      <a:gd name="connsiteX2" fmla="*/ 0 w 79438"/>
                      <a:gd name="connsiteY2" fmla="*/ 39719 h 79438"/>
                      <a:gd name="connsiteX3" fmla="*/ 39719 w 79438"/>
                      <a:gd name="connsiteY3" fmla="*/ 0 h 79438"/>
                      <a:gd name="connsiteX4" fmla="*/ 79438 w 79438"/>
                      <a:gd name="connsiteY4" fmla="*/ 39719 h 79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9438" h="79438">
                        <a:moveTo>
                          <a:pt x="79438" y="39719"/>
                        </a:moveTo>
                        <a:cubicBezTo>
                          <a:pt x="79438" y="61627"/>
                          <a:pt x="61627" y="79439"/>
                          <a:pt x="39719" y="79439"/>
                        </a:cubicBezTo>
                        <a:cubicBezTo>
                          <a:pt x="17812" y="79439"/>
                          <a:pt x="0" y="61627"/>
                          <a:pt x="0" y="39719"/>
                        </a:cubicBezTo>
                        <a:cubicBezTo>
                          <a:pt x="0" y="17812"/>
                          <a:pt x="17812" y="0"/>
                          <a:pt x="39719" y="0"/>
                        </a:cubicBezTo>
                        <a:cubicBezTo>
                          <a:pt x="61722" y="0"/>
                          <a:pt x="79438" y="17812"/>
                          <a:pt x="79438" y="39719"/>
                        </a:cubicBezTo>
                        <a:close/>
                      </a:path>
                    </a:pathLst>
                  </a:custGeom>
                  <a:solidFill>
                    <a:srgbClr val="00010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5" name="任意多边形 61">
                    <a:extLst>
                      <a:ext uri="{FF2B5EF4-FFF2-40B4-BE49-F238E27FC236}">
                        <a16:creationId xmlns:a16="http://schemas.microsoft.com/office/drawing/2014/main" id="{D637B789-E42A-44AA-8B2C-7E9AE68F6A07}"/>
                      </a:ext>
                    </a:extLst>
                  </p:cNvPr>
                  <p:cNvSpPr/>
                  <p:nvPr/>
                </p:nvSpPr>
                <p:spPr>
                  <a:xfrm>
                    <a:off x="4730591" y="2686526"/>
                    <a:ext cx="402240" cy="67055"/>
                  </a:xfrm>
                  <a:custGeom>
                    <a:avLst/>
                    <a:gdLst>
                      <a:gd name="connsiteX0" fmla="*/ 368713 w 402240"/>
                      <a:gd name="connsiteY0" fmla="*/ 67056 h 67055"/>
                      <a:gd name="connsiteX1" fmla="*/ 33528 w 402240"/>
                      <a:gd name="connsiteY1" fmla="*/ 67056 h 67055"/>
                      <a:gd name="connsiteX2" fmla="*/ 0 w 402240"/>
                      <a:gd name="connsiteY2" fmla="*/ 33528 h 67055"/>
                      <a:gd name="connsiteX3" fmla="*/ 0 w 402240"/>
                      <a:gd name="connsiteY3" fmla="*/ 33528 h 67055"/>
                      <a:gd name="connsiteX4" fmla="*/ 33528 w 402240"/>
                      <a:gd name="connsiteY4" fmla="*/ 0 h 67055"/>
                      <a:gd name="connsiteX5" fmla="*/ 368713 w 402240"/>
                      <a:gd name="connsiteY5" fmla="*/ 0 h 67055"/>
                      <a:gd name="connsiteX6" fmla="*/ 402241 w 402240"/>
                      <a:gd name="connsiteY6" fmla="*/ 33528 h 67055"/>
                      <a:gd name="connsiteX7" fmla="*/ 402241 w 402240"/>
                      <a:gd name="connsiteY7" fmla="*/ 33528 h 67055"/>
                      <a:gd name="connsiteX8" fmla="*/ 368713 w 402240"/>
                      <a:gd name="connsiteY8" fmla="*/ 67056 h 67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2240" h="67055">
                        <a:moveTo>
                          <a:pt x="368713" y="67056"/>
                        </a:moveTo>
                        <a:lnTo>
                          <a:pt x="33528" y="67056"/>
                        </a:lnTo>
                        <a:cubicBezTo>
                          <a:pt x="15050" y="67056"/>
                          <a:pt x="0" y="52006"/>
                          <a:pt x="0" y="33528"/>
                        </a:cubicBezTo>
                        <a:lnTo>
                          <a:pt x="0" y="33528"/>
                        </a:lnTo>
                        <a:cubicBezTo>
                          <a:pt x="0" y="15050"/>
                          <a:pt x="15050" y="0"/>
                          <a:pt x="33528" y="0"/>
                        </a:cubicBezTo>
                        <a:lnTo>
                          <a:pt x="368713" y="0"/>
                        </a:lnTo>
                        <a:cubicBezTo>
                          <a:pt x="387191" y="0"/>
                          <a:pt x="402241" y="15050"/>
                          <a:pt x="402241" y="33528"/>
                        </a:cubicBezTo>
                        <a:lnTo>
                          <a:pt x="402241" y="33528"/>
                        </a:lnTo>
                        <a:cubicBezTo>
                          <a:pt x="402241" y="52006"/>
                          <a:pt x="387287" y="67056"/>
                          <a:pt x="368713" y="67056"/>
                        </a:cubicBezTo>
                        <a:close/>
                      </a:path>
                    </a:pathLst>
                  </a:custGeom>
                  <a:solidFill>
                    <a:srgbClr val="3F51B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1FEDB8C5-24D7-4133-9084-8D815693B143}"/>
                  </a:ext>
                </a:extLst>
              </p:cNvPr>
              <p:cNvGrpSpPr/>
              <p:nvPr/>
            </p:nvGrpSpPr>
            <p:grpSpPr>
              <a:xfrm>
                <a:off x="4147756" y="1743454"/>
                <a:ext cx="942379" cy="1445324"/>
                <a:chOff x="4147756" y="1743454"/>
                <a:chExt cx="942379" cy="1445324"/>
              </a:xfrm>
            </p:grpSpPr>
            <p:grpSp>
              <p:nvGrpSpPr>
                <p:cNvPr id="24" name="组合 23">
                  <a:extLst>
                    <a:ext uri="{FF2B5EF4-FFF2-40B4-BE49-F238E27FC236}">
                      <a16:creationId xmlns:a16="http://schemas.microsoft.com/office/drawing/2014/main" id="{2F07B752-E8CD-4841-957B-1E0BCD8481AC}"/>
                    </a:ext>
                  </a:extLst>
                </p:cNvPr>
                <p:cNvGrpSpPr/>
                <p:nvPr/>
              </p:nvGrpSpPr>
              <p:grpSpPr>
                <a:xfrm>
                  <a:off x="4515225" y="1743454"/>
                  <a:ext cx="331951" cy="357474"/>
                  <a:chOff x="4515225" y="1743454"/>
                  <a:chExt cx="331951" cy="357474"/>
                </a:xfrm>
              </p:grpSpPr>
              <p:sp>
                <p:nvSpPr>
                  <p:cNvPr id="47" name="任意多边形 43">
                    <a:extLst>
                      <a:ext uri="{FF2B5EF4-FFF2-40B4-BE49-F238E27FC236}">
                        <a16:creationId xmlns:a16="http://schemas.microsoft.com/office/drawing/2014/main" id="{9F6FA8C2-83D6-40DA-9D03-EEC08F434D95}"/>
                      </a:ext>
                    </a:extLst>
                  </p:cNvPr>
                  <p:cNvSpPr/>
                  <p:nvPr/>
                </p:nvSpPr>
                <p:spPr>
                  <a:xfrm>
                    <a:off x="4707540" y="1912524"/>
                    <a:ext cx="139636" cy="188404"/>
                  </a:xfrm>
                  <a:custGeom>
                    <a:avLst/>
                    <a:gdLst>
                      <a:gd name="connsiteX0" fmla="*/ 0 w 139636"/>
                      <a:gd name="connsiteY0" fmla="*/ 109919 h 188404"/>
                      <a:gd name="connsiteX1" fmla="*/ 70580 w 139636"/>
                      <a:gd name="connsiteY1" fmla="*/ 188404 h 188404"/>
                      <a:gd name="connsiteX2" fmla="*/ 139637 w 139636"/>
                      <a:gd name="connsiteY2" fmla="*/ 116491 h 188404"/>
                      <a:gd name="connsiteX3" fmla="*/ 33719 w 139636"/>
                      <a:gd name="connsiteY3" fmla="*/ 0 h 1884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39636" h="188404">
                        <a:moveTo>
                          <a:pt x="0" y="109919"/>
                        </a:moveTo>
                        <a:lnTo>
                          <a:pt x="70580" y="188404"/>
                        </a:lnTo>
                        <a:lnTo>
                          <a:pt x="139637" y="116491"/>
                        </a:lnTo>
                        <a:lnTo>
                          <a:pt x="33719" y="0"/>
                        </a:lnTo>
                        <a:close/>
                      </a:path>
                    </a:pathLst>
                  </a:custGeom>
                  <a:solidFill>
                    <a:srgbClr val="F1BA9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8" name="任意多边形 44">
                    <a:extLst>
                      <a:ext uri="{FF2B5EF4-FFF2-40B4-BE49-F238E27FC236}">
                        <a16:creationId xmlns:a16="http://schemas.microsoft.com/office/drawing/2014/main" id="{8D95057E-CAA4-4143-8010-5DC81AC98DF9}"/>
                      </a:ext>
                    </a:extLst>
                  </p:cNvPr>
                  <p:cNvSpPr/>
                  <p:nvPr/>
                </p:nvSpPr>
                <p:spPr>
                  <a:xfrm>
                    <a:off x="4715637" y="2004345"/>
                    <a:ext cx="33242" cy="64008"/>
                  </a:xfrm>
                  <a:custGeom>
                    <a:avLst/>
                    <a:gdLst>
                      <a:gd name="connsiteX0" fmla="*/ 33242 w 33242"/>
                      <a:gd name="connsiteY0" fmla="*/ 64008 h 64008"/>
                      <a:gd name="connsiteX1" fmla="*/ 24384 w 33242"/>
                      <a:gd name="connsiteY1" fmla="*/ 0 h 64008"/>
                      <a:gd name="connsiteX2" fmla="*/ 0 w 33242"/>
                      <a:gd name="connsiteY2" fmla="*/ 26956 h 64008"/>
                      <a:gd name="connsiteX3" fmla="*/ 33242 w 33242"/>
                      <a:gd name="connsiteY3" fmla="*/ 64008 h 64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242" h="64008">
                        <a:moveTo>
                          <a:pt x="33242" y="64008"/>
                        </a:moveTo>
                        <a:cubicBezTo>
                          <a:pt x="32004" y="62675"/>
                          <a:pt x="24384" y="0"/>
                          <a:pt x="24384" y="0"/>
                        </a:cubicBezTo>
                        <a:lnTo>
                          <a:pt x="0" y="26956"/>
                        </a:lnTo>
                        <a:lnTo>
                          <a:pt x="33242" y="64008"/>
                        </a:lnTo>
                        <a:close/>
                      </a:path>
                    </a:pathLst>
                  </a:custGeom>
                  <a:solidFill>
                    <a:srgbClr val="D89877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9" name="任意多边形 45">
                    <a:extLst>
                      <a:ext uri="{FF2B5EF4-FFF2-40B4-BE49-F238E27FC236}">
                        <a16:creationId xmlns:a16="http://schemas.microsoft.com/office/drawing/2014/main" id="{0BEA6525-F9D3-4E71-BBDE-4A9ECA054EBC}"/>
                      </a:ext>
                    </a:extLst>
                  </p:cNvPr>
                  <p:cNvSpPr/>
                  <p:nvPr/>
                </p:nvSpPr>
                <p:spPr>
                  <a:xfrm>
                    <a:off x="4574933" y="1823591"/>
                    <a:ext cx="188336" cy="231888"/>
                  </a:xfrm>
                  <a:custGeom>
                    <a:avLst/>
                    <a:gdLst>
                      <a:gd name="connsiteX0" fmla="*/ 25356 w 188336"/>
                      <a:gd name="connsiteY0" fmla="*/ 18734 h 231888"/>
                      <a:gd name="connsiteX1" fmla="*/ 6211 w 188336"/>
                      <a:gd name="connsiteY1" fmla="*/ 100649 h 231888"/>
                      <a:gd name="connsiteX2" fmla="*/ 45359 w 188336"/>
                      <a:gd name="connsiteY2" fmla="*/ 198756 h 231888"/>
                      <a:gd name="connsiteX3" fmla="*/ 122416 w 188336"/>
                      <a:gd name="connsiteY3" fmla="*/ 222759 h 231888"/>
                      <a:gd name="connsiteX4" fmla="*/ 167660 w 188336"/>
                      <a:gd name="connsiteY4" fmla="*/ 173229 h 231888"/>
                      <a:gd name="connsiteX5" fmla="*/ 182709 w 188336"/>
                      <a:gd name="connsiteY5" fmla="*/ 138749 h 231888"/>
                      <a:gd name="connsiteX6" fmla="*/ 31357 w 188336"/>
                      <a:gd name="connsiteY6" fmla="*/ 14924 h 231888"/>
                      <a:gd name="connsiteX7" fmla="*/ 25356 w 188336"/>
                      <a:gd name="connsiteY7" fmla="*/ 18734 h 231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8336" h="231888">
                        <a:moveTo>
                          <a:pt x="25356" y="18734"/>
                        </a:moveTo>
                        <a:cubicBezTo>
                          <a:pt x="25356" y="18734"/>
                          <a:pt x="-15125" y="44832"/>
                          <a:pt x="6211" y="100649"/>
                        </a:cubicBezTo>
                        <a:cubicBezTo>
                          <a:pt x="6211" y="100649"/>
                          <a:pt x="22118" y="140940"/>
                          <a:pt x="45359" y="198756"/>
                        </a:cubicBezTo>
                        <a:cubicBezTo>
                          <a:pt x="57646" y="229332"/>
                          <a:pt x="95651" y="242000"/>
                          <a:pt x="122416" y="222759"/>
                        </a:cubicBezTo>
                        <a:cubicBezTo>
                          <a:pt x="138799" y="210948"/>
                          <a:pt x="155753" y="194756"/>
                          <a:pt x="167660" y="173229"/>
                        </a:cubicBezTo>
                        <a:lnTo>
                          <a:pt x="182709" y="138749"/>
                        </a:lnTo>
                        <a:cubicBezTo>
                          <a:pt x="213189" y="47499"/>
                          <a:pt x="113748" y="-34606"/>
                          <a:pt x="31357" y="14924"/>
                        </a:cubicBezTo>
                        <a:cubicBezTo>
                          <a:pt x="29357" y="16162"/>
                          <a:pt x="27356" y="17400"/>
                          <a:pt x="25356" y="18734"/>
                        </a:cubicBezTo>
                        <a:close/>
                      </a:path>
                    </a:pathLst>
                  </a:custGeom>
                  <a:solidFill>
                    <a:srgbClr val="F1BA9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0" name="任意多边形 46">
                    <a:extLst>
                      <a:ext uri="{FF2B5EF4-FFF2-40B4-BE49-F238E27FC236}">
                        <a16:creationId xmlns:a16="http://schemas.microsoft.com/office/drawing/2014/main" id="{617B768D-8B12-4968-931D-778FE934FEC0}"/>
                      </a:ext>
                    </a:extLst>
                  </p:cNvPr>
                  <p:cNvSpPr/>
                  <p:nvPr/>
                </p:nvSpPr>
                <p:spPr>
                  <a:xfrm>
                    <a:off x="4593599" y="1967103"/>
                    <a:ext cx="26882" cy="34142"/>
                  </a:xfrm>
                  <a:custGeom>
                    <a:avLst/>
                    <a:gdLst>
                      <a:gd name="connsiteX0" fmla="*/ 12119 w 26882"/>
                      <a:gd name="connsiteY0" fmla="*/ 0 h 34142"/>
                      <a:gd name="connsiteX1" fmla="*/ 403 w 26882"/>
                      <a:gd name="connsiteY1" fmla="*/ 27432 h 34142"/>
                      <a:gd name="connsiteX2" fmla="*/ 6214 w 26882"/>
                      <a:gd name="connsiteY2" fmla="*/ 33909 h 34142"/>
                      <a:gd name="connsiteX3" fmla="*/ 26883 w 26882"/>
                      <a:gd name="connsiteY3" fmla="*/ 27432 h 34142"/>
                      <a:gd name="connsiteX4" fmla="*/ 12119 w 26882"/>
                      <a:gd name="connsiteY4" fmla="*/ 0 h 341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882" h="34142">
                        <a:moveTo>
                          <a:pt x="12119" y="0"/>
                        </a:moveTo>
                        <a:lnTo>
                          <a:pt x="403" y="27432"/>
                        </a:lnTo>
                        <a:cubicBezTo>
                          <a:pt x="-1216" y="31242"/>
                          <a:pt x="2308" y="35147"/>
                          <a:pt x="6214" y="33909"/>
                        </a:cubicBezTo>
                        <a:lnTo>
                          <a:pt x="26883" y="27432"/>
                        </a:lnTo>
                        <a:lnTo>
                          <a:pt x="12119" y="0"/>
                        </a:lnTo>
                        <a:close/>
                      </a:path>
                    </a:pathLst>
                  </a:custGeom>
                  <a:solidFill>
                    <a:srgbClr val="F1BA9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" name="任意多边形 47">
                    <a:extLst>
                      <a:ext uri="{FF2B5EF4-FFF2-40B4-BE49-F238E27FC236}">
                        <a16:creationId xmlns:a16="http://schemas.microsoft.com/office/drawing/2014/main" id="{8CEC9841-22E7-4BB4-B956-2A7F296A888D}"/>
                      </a:ext>
                    </a:extLst>
                  </p:cNvPr>
                  <p:cNvSpPr/>
                  <p:nvPr/>
                </p:nvSpPr>
                <p:spPr>
                  <a:xfrm>
                    <a:off x="4593299" y="1914667"/>
                    <a:ext cx="31469" cy="15520"/>
                  </a:xfrm>
                  <a:custGeom>
                    <a:avLst/>
                    <a:gdLst>
                      <a:gd name="connsiteX0" fmla="*/ 13943 w 31469"/>
                      <a:gd name="connsiteY0" fmla="*/ 2144 h 15520"/>
                      <a:gd name="connsiteX1" fmla="*/ 132 w 31469"/>
                      <a:gd name="connsiteY1" fmla="*/ 13097 h 15520"/>
                      <a:gd name="connsiteX2" fmla="*/ 14896 w 31469"/>
                      <a:gd name="connsiteY2" fmla="*/ 14145 h 15520"/>
                      <a:gd name="connsiteX3" fmla="*/ 31469 w 31469"/>
                      <a:gd name="connsiteY3" fmla="*/ 3287 h 15520"/>
                      <a:gd name="connsiteX4" fmla="*/ 13943 w 31469"/>
                      <a:gd name="connsiteY4" fmla="*/ 2144 h 15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469" h="15520">
                        <a:moveTo>
                          <a:pt x="13943" y="2144"/>
                        </a:moveTo>
                        <a:cubicBezTo>
                          <a:pt x="13943" y="2144"/>
                          <a:pt x="-1582" y="6049"/>
                          <a:pt x="132" y="13097"/>
                        </a:cubicBezTo>
                        <a:cubicBezTo>
                          <a:pt x="132" y="13097"/>
                          <a:pt x="1371" y="17765"/>
                          <a:pt x="14896" y="14145"/>
                        </a:cubicBezTo>
                        <a:cubicBezTo>
                          <a:pt x="28326" y="10430"/>
                          <a:pt x="31469" y="8144"/>
                          <a:pt x="31469" y="3287"/>
                        </a:cubicBezTo>
                        <a:cubicBezTo>
                          <a:pt x="31469" y="-1571"/>
                          <a:pt x="20992" y="-238"/>
                          <a:pt x="13943" y="214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2" name="任意多边形 48">
                    <a:extLst>
                      <a:ext uri="{FF2B5EF4-FFF2-40B4-BE49-F238E27FC236}">
                        <a16:creationId xmlns:a16="http://schemas.microsoft.com/office/drawing/2014/main" id="{E6830557-E3F3-4D52-B656-19E45CDCB008}"/>
                      </a:ext>
                    </a:extLst>
                  </p:cNvPr>
                  <p:cNvSpPr/>
                  <p:nvPr/>
                </p:nvSpPr>
                <p:spPr>
                  <a:xfrm>
                    <a:off x="4575048" y="1783321"/>
                    <a:ext cx="221427" cy="183184"/>
                  </a:xfrm>
                  <a:custGeom>
                    <a:avLst/>
                    <a:gdLst>
                      <a:gd name="connsiteX0" fmla="*/ 207931 w 221427"/>
                      <a:gd name="connsiteY0" fmla="*/ 37572 h 183184"/>
                      <a:gd name="connsiteX1" fmla="*/ 135922 w 221427"/>
                      <a:gd name="connsiteY1" fmla="*/ 44 h 183184"/>
                      <a:gd name="connsiteX2" fmla="*/ 0 w 221427"/>
                      <a:gd name="connsiteY2" fmla="*/ 93103 h 183184"/>
                      <a:gd name="connsiteX3" fmla="*/ 125730 w 221427"/>
                      <a:gd name="connsiteY3" fmla="*/ 132251 h 183184"/>
                      <a:gd name="connsiteX4" fmla="*/ 157639 w 221427"/>
                      <a:gd name="connsiteY4" fmla="*/ 155873 h 183184"/>
                      <a:gd name="connsiteX5" fmla="*/ 212217 w 221427"/>
                      <a:gd name="connsiteY5" fmla="*/ 181495 h 183184"/>
                      <a:gd name="connsiteX6" fmla="*/ 207931 w 221427"/>
                      <a:gd name="connsiteY6" fmla="*/ 37572 h 1831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1427" h="183184">
                        <a:moveTo>
                          <a:pt x="207931" y="37572"/>
                        </a:moveTo>
                        <a:cubicBezTo>
                          <a:pt x="194215" y="16522"/>
                          <a:pt x="161068" y="520"/>
                          <a:pt x="135922" y="44"/>
                        </a:cubicBezTo>
                        <a:cubicBezTo>
                          <a:pt x="27908" y="-2337"/>
                          <a:pt x="0" y="93103"/>
                          <a:pt x="0" y="93103"/>
                        </a:cubicBezTo>
                        <a:cubicBezTo>
                          <a:pt x="132874" y="-8243"/>
                          <a:pt x="125730" y="132251"/>
                          <a:pt x="125730" y="132251"/>
                        </a:cubicBezTo>
                        <a:cubicBezTo>
                          <a:pt x="125730" y="132251"/>
                          <a:pt x="151352" y="147586"/>
                          <a:pt x="157639" y="155873"/>
                        </a:cubicBezTo>
                        <a:cubicBezTo>
                          <a:pt x="185928" y="193020"/>
                          <a:pt x="212217" y="181495"/>
                          <a:pt x="212217" y="181495"/>
                        </a:cubicBezTo>
                        <a:cubicBezTo>
                          <a:pt x="220027" y="109486"/>
                          <a:pt x="230124" y="71672"/>
                          <a:pt x="207931" y="37572"/>
                        </a:cubicBezTo>
                        <a:close/>
                      </a:path>
                    </a:pathLst>
                  </a:custGeom>
                  <a:solidFill>
                    <a:srgbClr val="FA584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3" name="任意多边形 49">
                    <a:extLst>
                      <a:ext uri="{FF2B5EF4-FFF2-40B4-BE49-F238E27FC236}">
                        <a16:creationId xmlns:a16="http://schemas.microsoft.com/office/drawing/2014/main" id="{52519FC8-3B28-486C-99F5-E856EA439750}"/>
                      </a:ext>
                    </a:extLst>
                  </p:cNvPr>
                  <p:cNvSpPr/>
                  <p:nvPr/>
                </p:nvSpPr>
                <p:spPr>
                  <a:xfrm>
                    <a:off x="4607493" y="1955556"/>
                    <a:ext cx="13500" cy="13486"/>
                  </a:xfrm>
                  <a:custGeom>
                    <a:avLst/>
                    <a:gdLst>
                      <a:gd name="connsiteX0" fmla="*/ 13465 w 13500"/>
                      <a:gd name="connsiteY0" fmla="*/ 6117 h 13486"/>
                      <a:gd name="connsiteX1" fmla="*/ 7369 w 13500"/>
                      <a:gd name="connsiteY1" fmla="*/ 13451 h 13486"/>
                      <a:gd name="connsiteX2" fmla="*/ 35 w 13500"/>
                      <a:gd name="connsiteY2" fmla="*/ 7355 h 13486"/>
                      <a:gd name="connsiteX3" fmla="*/ 6131 w 13500"/>
                      <a:gd name="connsiteY3" fmla="*/ 21 h 13486"/>
                      <a:gd name="connsiteX4" fmla="*/ 13465 w 13500"/>
                      <a:gd name="connsiteY4" fmla="*/ 6117 h 134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00" h="13486">
                        <a:moveTo>
                          <a:pt x="13465" y="6117"/>
                        </a:moveTo>
                        <a:cubicBezTo>
                          <a:pt x="13846" y="9832"/>
                          <a:pt x="11084" y="13165"/>
                          <a:pt x="7369" y="13451"/>
                        </a:cubicBezTo>
                        <a:cubicBezTo>
                          <a:pt x="3655" y="13832"/>
                          <a:pt x="321" y="11070"/>
                          <a:pt x="35" y="7355"/>
                        </a:cubicBezTo>
                        <a:cubicBezTo>
                          <a:pt x="-346" y="3640"/>
                          <a:pt x="2416" y="307"/>
                          <a:pt x="6131" y="21"/>
                        </a:cubicBezTo>
                        <a:cubicBezTo>
                          <a:pt x="9846" y="-265"/>
                          <a:pt x="13084" y="2402"/>
                          <a:pt x="13465" y="611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4" name="任意多边形 50">
                    <a:extLst>
                      <a:ext uri="{FF2B5EF4-FFF2-40B4-BE49-F238E27FC236}">
                        <a16:creationId xmlns:a16="http://schemas.microsoft.com/office/drawing/2014/main" id="{ED08739E-C43D-4C50-BE49-4A3500D594A2}"/>
                      </a:ext>
                    </a:extLst>
                  </p:cNvPr>
                  <p:cNvSpPr/>
                  <p:nvPr/>
                </p:nvSpPr>
                <p:spPr>
                  <a:xfrm>
                    <a:off x="4623530" y="1997964"/>
                    <a:ext cx="13906" cy="10191"/>
                  </a:xfrm>
                  <a:custGeom>
                    <a:avLst/>
                    <a:gdLst>
                      <a:gd name="connsiteX0" fmla="*/ 0 w 13906"/>
                      <a:gd name="connsiteY0" fmla="*/ 10192 h 10191"/>
                      <a:gd name="connsiteX1" fmla="*/ 13906 w 13906"/>
                      <a:gd name="connsiteY1" fmla="*/ 0 h 101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906" h="10191">
                        <a:moveTo>
                          <a:pt x="0" y="10192"/>
                        </a:moveTo>
                        <a:lnTo>
                          <a:pt x="13906" y="0"/>
                        </a:lnTo>
                      </a:path>
                    </a:pathLst>
                  </a:custGeom>
                  <a:ln w="4941" cap="rnd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5" name="任意多边形 51">
                    <a:extLst>
                      <a:ext uri="{FF2B5EF4-FFF2-40B4-BE49-F238E27FC236}">
                        <a16:creationId xmlns:a16="http://schemas.microsoft.com/office/drawing/2014/main" id="{A30EE3A1-1F4A-4F35-8879-5FD490A16D40}"/>
                      </a:ext>
                    </a:extLst>
                  </p:cNvPr>
                  <p:cNvSpPr/>
                  <p:nvPr/>
                </p:nvSpPr>
                <p:spPr>
                  <a:xfrm>
                    <a:off x="4515225" y="1743454"/>
                    <a:ext cx="292744" cy="221362"/>
                  </a:xfrm>
                  <a:custGeom>
                    <a:avLst/>
                    <a:gdLst>
                      <a:gd name="connsiteX0" fmla="*/ 188886 w 292744"/>
                      <a:gd name="connsiteY0" fmla="*/ 190311 h 221362"/>
                      <a:gd name="connsiteX1" fmla="*/ 188886 w 292744"/>
                      <a:gd name="connsiteY1" fmla="*/ 190311 h 221362"/>
                      <a:gd name="connsiteX2" fmla="*/ 156215 w 292744"/>
                      <a:gd name="connsiteY2" fmla="*/ 166880 h 221362"/>
                      <a:gd name="connsiteX3" fmla="*/ 146023 w 292744"/>
                      <a:gd name="connsiteY3" fmla="*/ 121731 h 221362"/>
                      <a:gd name="connsiteX4" fmla="*/ 78586 w 292744"/>
                      <a:gd name="connsiteY4" fmla="*/ 130780 h 221362"/>
                      <a:gd name="connsiteX5" fmla="*/ 2482 w 292744"/>
                      <a:gd name="connsiteY5" fmla="*/ 121921 h 221362"/>
                      <a:gd name="connsiteX6" fmla="*/ 120211 w 292744"/>
                      <a:gd name="connsiteY6" fmla="*/ 38959 h 221362"/>
                      <a:gd name="connsiteX7" fmla="*/ 115734 w 292744"/>
                      <a:gd name="connsiteY7" fmla="*/ 15527 h 221362"/>
                      <a:gd name="connsiteX8" fmla="*/ 156882 w 292744"/>
                      <a:gd name="connsiteY8" fmla="*/ 26481 h 221362"/>
                      <a:gd name="connsiteX9" fmla="*/ 172598 w 292744"/>
                      <a:gd name="connsiteY9" fmla="*/ 1 h 221362"/>
                      <a:gd name="connsiteX10" fmla="*/ 196125 w 292744"/>
                      <a:gd name="connsiteY10" fmla="*/ 17908 h 221362"/>
                      <a:gd name="connsiteX11" fmla="*/ 291184 w 292744"/>
                      <a:gd name="connsiteY11" fmla="*/ 122017 h 221362"/>
                      <a:gd name="connsiteX12" fmla="*/ 272039 w 292744"/>
                      <a:gd name="connsiteY12" fmla="*/ 221362 h 221362"/>
                      <a:gd name="connsiteX13" fmla="*/ 207079 w 292744"/>
                      <a:gd name="connsiteY13" fmla="*/ 172880 h 221362"/>
                      <a:gd name="connsiteX14" fmla="*/ 188886 w 292744"/>
                      <a:gd name="connsiteY14" fmla="*/ 190311 h 221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92744" h="221362">
                        <a:moveTo>
                          <a:pt x="188886" y="190311"/>
                        </a:moveTo>
                        <a:lnTo>
                          <a:pt x="188886" y="190311"/>
                        </a:lnTo>
                        <a:cubicBezTo>
                          <a:pt x="173646" y="191930"/>
                          <a:pt x="159644" y="181834"/>
                          <a:pt x="156215" y="166880"/>
                        </a:cubicBezTo>
                        <a:lnTo>
                          <a:pt x="146023" y="121731"/>
                        </a:lnTo>
                        <a:cubicBezTo>
                          <a:pt x="146023" y="121731"/>
                          <a:pt x="103732" y="170308"/>
                          <a:pt x="78586" y="130780"/>
                        </a:cubicBezTo>
                        <a:cubicBezTo>
                          <a:pt x="78586" y="130780"/>
                          <a:pt x="15912" y="166022"/>
                          <a:pt x="2482" y="121921"/>
                        </a:cubicBezTo>
                        <a:cubicBezTo>
                          <a:pt x="-10949" y="77821"/>
                          <a:pt x="30390" y="66391"/>
                          <a:pt x="120211" y="38959"/>
                        </a:cubicBezTo>
                        <a:cubicBezTo>
                          <a:pt x="120211" y="38959"/>
                          <a:pt x="102494" y="23623"/>
                          <a:pt x="115734" y="15527"/>
                        </a:cubicBezTo>
                        <a:cubicBezTo>
                          <a:pt x="128974" y="7431"/>
                          <a:pt x="156882" y="26481"/>
                          <a:pt x="156882" y="26481"/>
                        </a:cubicBezTo>
                        <a:cubicBezTo>
                          <a:pt x="156882" y="26481"/>
                          <a:pt x="157263" y="192"/>
                          <a:pt x="172598" y="1"/>
                        </a:cubicBezTo>
                        <a:cubicBezTo>
                          <a:pt x="188029" y="-189"/>
                          <a:pt x="196125" y="17908"/>
                          <a:pt x="196125" y="17908"/>
                        </a:cubicBezTo>
                        <a:cubicBezTo>
                          <a:pt x="196125" y="17908"/>
                          <a:pt x="307091" y="-475"/>
                          <a:pt x="291184" y="122017"/>
                        </a:cubicBezTo>
                        <a:lnTo>
                          <a:pt x="272039" y="221362"/>
                        </a:lnTo>
                        <a:lnTo>
                          <a:pt x="207079" y="172880"/>
                        </a:lnTo>
                        <a:lnTo>
                          <a:pt x="188886" y="190311"/>
                        </a:lnTo>
                        <a:close/>
                      </a:path>
                    </a:pathLst>
                  </a:custGeom>
                  <a:solidFill>
                    <a:srgbClr val="FA584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56" name="组合 55">
                    <a:extLst>
                      <a:ext uri="{FF2B5EF4-FFF2-40B4-BE49-F238E27FC236}">
                        <a16:creationId xmlns:a16="http://schemas.microsoft.com/office/drawing/2014/main" id="{854A9364-AA6D-4E15-B210-492051C082D8}"/>
                      </a:ext>
                    </a:extLst>
                  </p:cNvPr>
                  <p:cNvGrpSpPr/>
                  <p:nvPr/>
                </p:nvGrpSpPr>
                <p:grpSpPr>
                  <a:xfrm>
                    <a:off x="4696306" y="1892104"/>
                    <a:ext cx="63425" cy="63467"/>
                    <a:chOff x="4696306" y="1892104"/>
                    <a:chExt cx="63425" cy="63467"/>
                  </a:xfrm>
                </p:grpSpPr>
                <p:sp>
                  <p:nvSpPr>
                    <p:cNvPr id="57" name="任意多边形 53">
                      <a:extLst>
                        <a:ext uri="{FF2B5EF4-FFF2-40B4-BE49-F238E27FC236}">
                          <a16:creationId xmlns:a16="http://schemas.microsoft.com/office/drawing/2014/main" id="{4D1E6F15-AA29-47B9-B9C3-6316D88403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96306" y="1892104"/>
                      <a:ext cx="63425" cy="63467"/>
                    </a:xfrm>
                    <a:custGeom>
                      <a:avLst/>
                      <a:gdLst>
                        <a:gd name="connsiteX0" fmla="*/ 59716 w 63425"/>
                        <a:gd name="connsiteY0" fmla="*/ 16896 h 63467"/>
                        <a:gd name="connsiteX1" fmla="*/ 46572 w 63425"/>
                        <a:gd name="connsiteY1" fmla="*/ 59759 h 63467"/>
                        <a:gd name="connsiteX2" fmla="*/ 3709 w 63425"/>
                        <a:gd name="connsiteY2" fmla="*/ 46614 h 63467"/>
                        <a:gd name="connsiteX3" fmla="*/ 16854 w 63425"/>
                        <a:gd name="connsiteY3" fmla="*/ 3752 h 63467"/>
                        <a:gd name="connsiteX4" fmla="*/ 59716 w 63425"/>
                        <a:gd name="connsiteY4" fmla="*/ 16896 h 634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3425" h="63467">
                          <a:moveTo>
                            <a:pt x="59716" y="16896"/>
                          </a:moveTo>
                          <a:cubicBezTo>
                            <a:pt x="67908" y="32327"/>
                            <a:pt x="62098" y="51567"/>
                            <a:pt x="46572" y="59759"/>
                          </a:cubicBezTo>
                          <a:cubicBezTo>
                            <a:pt x="31141" y="67950"/>
                            <a:pt x="11901" y="62140"/>
                            <a:pt x="3709" y="46614"/>
                          </a:cubicBezTo>
                          <a:cubicBezTo>
                            <a:pt x="-4482" y="31184"/>
                            <a:pt x="1328" y="11943"/>
                            <a:pt x="16854" y="3752"/>
                          </a:cubicBezTo>
                          <a:cubicBezTo>
                            <a:pt x="32284" y="-4535"/>
                            <a:pt x="51525" y="1370"/>
                            <a:pt x="59716" y="16896"/>
                          </a:cubicBezTo>
                          <a:close/>
                        </a:path>
                      </a:pathLst>
                    </a:custGeom>
                    <a:solidFill>
                      <a:srgbClr val="F1BA9A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58" name="任意多边形 54">
                      <a:extLst>
                        <a:ext uri="{FF2B5EF4-FFF2-40B4-BE49-F238E27FC236}">
                          <a16:creationId xmlns:a16="http://schemas.microsoft.com/office/drawing/2014/main" id="{60370BEA-0694-4E87-89D4-E31315995C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15838" y="1908619"/>
                      <a:ext cx="13038" cy="27431"/>
                    </a:xfrm>
                    <a:custGeom>
                      <a:avLst/>
                      <a:gdLst>
                        <a:gd name="connsiteX0" fmla="*/ 2751 w 13038"/>
                        <a:gd name="connsiteY0" fmla="*/ 27432 h 27431"/>
                        <a:gd name="connsiteX1" fmla="*/ 13038 w 13038"/>
                        <a:gd name="connsiteY1" fmla="*/ 0 h 274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3038" h="27431">
                          <a:moveTo>
                            <a:pt x="2751" y="27432"/>
                          </a:moveTo>
                          <a:cubicBezTo>
                            <a:pt x="2751" y="27432"/>
                            <a:pt x="-8012" y="7144"/>
                            <a:pt x="13038" y="0"/>
                          </a:cubicBezTo>
                        </a:path>
                      </a:pathLst>
                    </a:custGeom>
                    <a:noFill/>
                    <a:ln w="4941" cap="rnd">
                      <a:solidFill>
                        <a:srgbClr val="000000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25" name="组合 24">
                  <a:extLst>
                    <a:ext uri="{FF2B5EF4-FFF2-40B4-BE49-F238E27FC236}">
                      <a16:creationId xmlns:a16="http://schemas.microsoft.com/office/drawing/2014/main" id="{00A91FCD-7E75-405B-8143-A70AB948CD37}"/>
                    </a:ext>
                  </a:extLst>
                </p:cNvPr>
                <p:cNvGrpSpPr/>
                <p:nvPr/>
              </p:nvGrpSpPr>
              <p:grpSpPr>
                <a:xfrm>
                  <a:off x="4147756" y="2025956"/>
                  <a:ext cx="942379" cy="529177"/>
                  <a:chOff x="4147756" y="2025956"/>
                  <a:chExt cx="942379" cy="529177"/>
                </a:xfrm>
              </p:grpSpPr>
              <p:sp>
                <p:nvSpPr>
                  <p:cNvPr id="37" name="任意多边形 33">
                    <a:extLst>
                      <a:ext uri="{FF2B5EF4-FFF2-40B4-BE49-F238E27FC236}">
                        <a16:creationId xmlns:a16="http://schemas.microsoft.com/office/drawing/2014/main" id="{142B027C-7595-4301-978A-C145F09B57CF}"/>
                      </a:ext>
                    </a:extLst>
                  </p:cNvPr>
                  <p:cNvSpPr/>
                  <p:nvPr/>
                </p:nvSpPr>
                <p:spPr>
                  <a:xfrm>
                    <a:off x="4770119" y="2025956"/>
                    <a:ext cx="320017" cy="529177"/>
                  </a:xfrm>
                  <a:custGeom>
                    <a:avLst/>
                    <a:gdLst>
                      <a:gd name="connsiteX0" fmla="*/ 1 w 320017"/>
                      <a:gd name="connsiteY0" fmla="*/ 76402 h 529177"/>
                      <a:gd name="connsiteX1" fmla="*/ 36386 w 320017"/>
                      <a:gd name="connsiteY1" fmla="*/ 224325 h 529177"/>
                      <a:gd name="connsiteX2" fmla="*/ 59532 w 320017"/>
                      <a:gd name="connsiteY2" fmla="*/ 475309 h 529177"/>
                      <a:gd name="connsiteX3" fmla="*/ 318517 w 320017"/>
                      <a:gd name="connsiteY3" fmla="*/ 529125 h 529177"/>
                      <a:gd name="connsiteX4" fmla="*/ 260700 w 320017"/>
                      <a:gd name="connsiteY4" fmla="*/ 128694 h 529177"/>
                      <a:gd name="connsiteX5" fmla="*/ 75439 w 320017"/>
                      <a:gd name="connsiteY5" fmla="*/ 202 h 529177"/>
                      <a:gd name="connsiteX6" fmla="*/ 1 w 320017"/>
                      <a:gd name="connsiteY6" fmla="*/ 76402 h 529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20017" h="529177">
                        <a:moveTo>
                          <a:pt x="1" y="76402"/>
                        </a:moveTo>
                        <a:cubicBezTo>
                          <a:pt x="1" y="76402"/>
                          <a:pt x="-666" y="132695"/>
                          <a:pt x="36386" y="224325"/>
                        </a:cubicBezTo>
                        <a:cubicBezTo>
                          <a:pt x="73438" y="315956"/>
                          <a:pt x="59532" y="475309"/>
                          <a:pt x="59532" y="475309"/>
                        </a:cubicBezTo>
                        <a:cubicBezTo>
                          <a:pt x="59532" y="475309"/>
                          <a:pt x="163164" y="531125"/>
                          <a:pt x="318517" y="529125"/>
                        </a:cubicBezTo>
                        <a:cubicBezTo>
                          <a:pt x="318517" y="529125"/>
                          <a:pt x="334709" y="280999"/>
                          <a:pt x="260700" y="128694"/>
                        </a:cubicBezTo>
                        <a:cubicBezTo>
                          <a:pt x="192977" y="-10752"/>
                          <a:pt x="75439" y="202"/>
                          <a:pt x="75439" y="202"/>
                        </a:cubicBezTo>
                        <a:lnTo>
                          <a:pt x="1" y="76402"/>
                        </a:lnTo>
                        <a:close/>
                      </a:path>
                    </a:pathLst>
                  </a:custGeom>
                  <a:solidFill>
                    <a:srgbClr val="E7E6E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38" name="组合 37">
                    <a:extLst>
                      <a:ext uri="{FF2B5EF4-FFF2-40B4-BE49-F238E27FC236}">
                        <a16:creationId xmlns:a16="http://schemas.microsoft.com/office/drawing/2014/main" id="{1209ACD7-4102-40AE-BAF0-9970B7EAD09A}"/>
                      </a:ext>
                    </a:extLst>
                  </p:cNvPr>
                  <p:cNvGrpSpPr/>
                  <p:nvPr/>
                </p:nvGrpSpPr>
                <p:grpSpPr>
                  <a:xfrm>
                    <a:off x="4147756" y="2102167"/>
                    <a:ext cx="756856" cy="331374"/>
                    <a:chOff x="4147756" y="2102167"/>
                    <a:chExt cx="756856" cy="331374"/>
                  </a:xfrm>
                </p:grpSpPr>
                <p:sp>
                  <p:nvSpPr>
                    <p:cNvPr id="39" name="任意多边形 35">
                      <a:extLst>
                        <a:ext uri="{FF2B5EF4-FFF2-40B4-BE49-F238E27FC236}">
                          <a16:creationId xmlns:a16="http://schemas.microsoft.com/office/drawing/2014/main" id="{371EF9FC-A4E0-47DD-8BA0-6EC25E16AE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47756" y="2409348"/>
                      <a:ext cx="220694" cy="24193"/>
                    </a:xfrm>
                    <a:custGeom>
                      <a:avLst/>
                      <a:gdLst>
                        <a:gd name="connsiteX0" fmla="*/ 0 w 220694"/>
                        <a:gd name="connsiteY0" fmla="*/ 0 h 24193"/>
                        <a:gd name="connsiteX1" fmla="*/ 220694 w 220694"/>
                        <a:gd name="connsiteY1" fmla="*/ 0 h 24193"/>
                        <a:gd name="connsiteX2" fmla="*/ 220694 w 220694"/>
                        <a:gd name="connsiteY2" fmla="*/ 24193 h 24193"/>
                        <a:gd name="connsiteX3" fmla="*/ 0 w 220694"/>
                        <a:gd name="connsiteY3" fmla="*/ 24193 h 241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0694" h="24193">
                          <a:moveTo>
                            <a:pt x="0" y="0"/>
                          </a:moveTo>
                          <a:lnTo>
                            <a:pt x="220694" y="0"/>
                          </a:lnTo>
                          <a:lnTo>
                            <a:pt x="220694" y="24193"/>
                          </a:lnTo>
                          <a:lnTo>
                            <a:pt x="0" y="24193"/>
                          </a:lnTo>
                          <a:close/>
                        </a:path>
                      </a:pathLst>
                    </a:custGeom>
                    <a:solidFill>
                      <a:srgbClr val="E7E6E6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grpSp>
                  <p:nvGrpSpPr>
                    <p:cNvPr id="40" name="组合 39">
                      <a:extLst>
                        <a:ext uri="{FF2B5EF4-FFF2-40B4-BE49-F238E27FC236}">
                          <a16:creationId xmlns:a16="http://schemas.microsoft.com/office/drawing/2014/main" id="{7368BA2F-7F6A-46AC-8FBB-8C29B694E6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87856" y="2102167"/>
                      <a:ext cx="716756" cy="331184"/>
                      <a:chOff x="4187856" y="2102167"/>
                      <a:chExt cx="716756" cy="331184"/>
                    </a:xfrm>
                  </p:grpSpPr>
                  <p:grpSp>
                    <p:nvGrpSpPr>
                      <p:cNvPr id="41" name="组合 40">
                        <a:extLst>
                          <a:ext uri="{FF2B5EF4-FFF2-40B4-BE49-F238E27FC236}">
                            <a16:creationId xmlns:a16="http://schemas.microsoft.com/office/drawing/2014/main" id="{6313C617-6DF4-45B2-8E45-980ECEF0973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187856" y="2337565"/>
                        <a:ext cx="461391" cy="95786"/>
                        <a:chOff x="4187856" y="2337565"/>
                        <a:chExt cx="461391" cy="95786"/>
                      </a:xfrm>
                      <a:solidFill>
                        <a:srgbClr val="F1BA9A"/>
                      </a:solidFill>
                    </p:grpSpPr>
                    <p:sp>
                      <p:nvSpPr>
                        <p:cNvPr id="45" name="任意多边形 41">
                          <a:extLst>
                            <a:ext uri="{FF2B5EF4-FFF2-40B4-BE49-F238E27FC236}">
                              <a16:creationId xmlns:a16="http://schemas.microsoft.com/office/drawing/2014/main" id="{26A1C613-B2B0-4E45-A858-BB5F823F46C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361021" y="2342006"/>
                          <a:ext cx="288226" cy="91344"/>
                        </a:xfrm>
                        <a:custGeom>
                          <a:avLst/>
                          <a:gdLst>
                            <a:gd name="connsiteX0" fmla="*/ 213455 w 288226"/>
                            <a:gd name="connsiteY0" fmla="*/ 0 h 91344"/>
                            <a:gd name="connsiteX1" fmla="*/ 6858 w 288226"/>
                            <a:gd name="connsiteY1" fmla="*/ 45625 h 91344"/>
                            <a:gd name="connsiteX2" fmla="*/ 0 w 288226"/>
                            <a:gd name="connsiteY2" fmla="*/ 91345 h 91344"/>
                            <a:gd name="connsiteX3" fmla="*/ 288227 w 288226"/>
                            <a:gd name="connsiteY3" fmla="*/ 91345 h 9134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288226" h="91344">
                              <a:moveTo>
                                <a:pt x="213455" y="0"/>
                              </a:moveTo>
                              <a:lnTo>
                                <a:pt x="6858" y="45625"/>
                              </a:lnTo>
                              <a:lnTo>
                                <a:pt x="0" y="91345"/>
                              </a:lnTo>
                              <a:lnTo>
                                <a:pt x="288227" y="9134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1BA9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46" name="任意多边形 42">
                          <a:extLst>
                            <a:ext uri="{FF2B5EF4-FFF2-40B4-BE49-F238E27FC236}">
                              <a16:creationId xmlns:a16="http://schemas.microsoft.com/office/drawing/2014/main" id="{8EA97787-3E18-4501-9962-2C8483DC190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87856" y="2337565"/>
                          <a:ext cx="180022" cy="95786"/>
                        </a:xfrm>
                        <a:custGeom>
                          <a:avLst/>
                          <a:gdLst>
                            <a:gd name="connsiteX0" fmla="*/ 173165 w 180022"/>
                            <a:gd name="connsiteY0" fmla="*/ 95786 h 95786"/>
                            <a:gd name="connsiteX1" fmla="*/ 78867 w 180022"/>
                            <a:gd name="connsiteY1" fmla="*/ 34445 h 95786"/>
                            <a:gd name="connsiteX2" fmla="*/ 13716 w 180022"/>
                            <a:gd name="connsiteY2" fmla="*/ 43589 h 95786"/>
                            <a:gd name="connsiteX3" fmla="*/ 0 w 180022"/>
                            <a:gd name="connsiteY3" fmla="*/ 29873 h 95786"/>
                            <a:gd name="connsiteX4" fmla="*/ 0 w 180022"/>
                            <a:gd name="connsiteY4" fmla="*/ 29873 h 95786"/>
                            <a:gd name="connsiteX5" fmla="*/ 11144 w 180022"/>
                            <a:gd name="connsiteY5" fmla="*/ 16443 h 95786"/>
                            <a:gd name="connsiteX6" fmla="*/ 63246 w 180022"/>
                            <a:gd name="connsiteY6" fmla="*/ 1012 h 95786"/>
                            <a:gd name="connsiteX7" fmla="*/ 83820 w 180022"/>
                            <a:gd name="connsiteY7" fmla="*/ 917 h 95786"/>
                            <a:gd name="connsiteX8" fmla="*/ 180023 w 180022"/>
                            <a:gd name="connsiteY8" fmla="*/ 50257 h 95786"/>
                            <a:gd name="connsiteX9" fmla="*/ 173165 w 180022"/>
                            <a:gd name="connsiteY9" fmla="*/ 95786 h 9578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180022" h="95786">
                              <a:moveTo>
                                <a:pt x="173165" y="95786"/>
                              </a:moveTo>
                              <a:cubicBezTo>
                                <a:pt x="173165" y="95786"/>
                                <a:pt x="96298" y="93976"/>
                                <a:pt x="78867" y="34445"/>
                              </a:cubicBezTo>
                              <a:lnTo>
                                <a:pt x="13716" y="43589"/>
                              </a:lnTo>
                              <a:cubicBezTo>
                                <a:pt x="6096" y="43589"/>
                                <a:pt x="0" y="37493"/>
                                <a:pt x="0" y="29873"/>
                              </a:cubicBezTo>
                              <a:lnTo>
                                <a:pt x="0" y="29873"/>
                              </a:lnTo>
                              <a:cubicBezTo>
                                <a:pt x="0" y="23301"/>
                                <a:pt x="4667" y="17586"/>
                                <a:pt x="11144" y="16443"/>
                              </a:cubicBezTo>
                              <a:lnTo>
                                <a:pt x="63246" y="1012"/>
                              </a:lnTo>
                              <a:cubicBezTo>
                                <a:pt x="70104" y="-321"/>
                                <a:pt x="76962" y="-321"/>
                                <a:pt x="83820" y="917"/>
                              </a:cubicBezTo>
                              <a:cubicBezTo>
                                <a:pt x="100108" y="3870"/>
                                <a:pt x="138684" y="24158"/>
                                <a:pt x="180023" y="50257"/>
                              </a:cubicBezTo>
                              <a:lnTo>
                                <a:pt x="173165" y="9578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1BA9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</p:grpSp>
                  <p:grpSp>
                    <p:nvGrpSpPr>
                      <p:cNvPr id="42" name="组合 41">
                        <a:extLst>
                          <a:ext uri="{FF2B5EF4-FFF2-40B4-BE49-F238E27FC236}">
                            <a16:creationId xmlns:a16="http://schemas.microsoft.com/office/drawing/2014/main" id="{5804336F-82CA-4D94-B3DD-ABAB4E9525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74476" y="2102167"/>
                        <a:ext cx="330136" cy="331184"/>
                        <a:chOff x="4574476" y="2102167"/>
                        <a:chExt cx="330136" cy="331184"/>
                      </a:xfrm>
                      <a:solidFill>
                        <a:srgbClr val="FEFEFF"/>
                      </a:solidFill>
                    </p:grpSpPr>
                    <p:sp>
                      <p:nvSpPr>
                        <p:cNvPr id="43" name="任意多边形 39">
                          <a:extLst>
                            <a:ext uri="{FF2B5EF4-FFF2-40B4-BE49-F238E27FC236}">
                              <a16:creationId xmlns:a16="http://schemas.microsoft.com/office/drawing/2014/main" id="{6AAB4112-3C43-4194-8473-1FED7EDC570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74476" y="2102167"/>
                          <a:ext cx="330136" cy="331184"/>
                        </a:xfrm>
                        <a:custGeom>
                          <a:avLst/>
                          <a:gdLst>
                            <a:gd name="connsiteX0" fmla="*/ 208788 w 330136"/>
                            <a:gd name="connsiteY0" fmla="*/ 0 h 331184"/>
                            <a:gd name="connsiteX1" fmla="*/ 0 w 330136"/>
                            <a:gd name="connsiteY1" fmla="*/ 239840 h 331184"/>
                            <a:gd name="connsiteX2" fmla="*/ 74771 w 330136"/>
                            <a:gd name="connsiteY2" fmla="*/ 331184 h 331184"/>
                            <a:gd name="connsiteX3" fmla="*/ 330137 w 330136"/>
                            <a:gd name="connsiteY3" fmla="*/ 130207 h 33118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330136" h="331184">
                              <a:moveTo>
                                <a:pt x="208788" y="0"/>
                              </a:moveTo>
                              <a:lnTo>
                                <a:pt x="0" y="239840"/>
                              </a:lnTo>
                              <a:lnTo>
                                <a:pt x="74771" y="331184"/>
                              </a:lnTo>
                              <a:lnTo>
                                <a:pt x="330137" y="130207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E7E6E6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44" name="任意多边形 40">
                          <a:extLst>
                            <a:ext uri="{FF2B5EF4-FFF2-40B4-BE49-F238E27FC236}">
                              <a16:creationId xmlns:a16="http://schemas.microsoft.com/office/drawing/2014/main" id="{90C4C891-1BB4-4A60-8874-05C39A0D48D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20602" y="2232374"/>
                          <a:ext cx="84010" cy="66103"/>
                        </a:xfrm>
                        <a:custGeom>
                          <a:avLst/>
                          <a:gdLst>
                            <a:gd name="connsiteX0" fmla="*/ 0 w 84010"/>
                            <a:gd name="connsiteY0" fmla="*/ 66103 h 66103"/>
                            <a:gd name="connsiteX1" fmla="*/ 84010 w 84010"/>
                            <a:gd name="connsiteY1" fmla="*/ 0 h 6610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84010" h="66103">
                              <a:moveTo>
                                <a:pt x="0" y="66103"/>
                              </a:moveTo>
                              <a:lnTo>
                                <a:pt x="84010" y="0"/>
                              </a:lnTo>
                            </a:path>
                          </a:pathLst>
                        </a:custGeom>
                        <a:ln w="7419" cap="flat">
                          <a:solidFill>
                            <a:srgbClr val="EBEFF2"/>
                          </a:solidFill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</p:grpSp>
                </p:grpSp>
              </p:grpSp>
            </p:grpSp>
            <p:grpSp>
              <p:nvGrpSpPr>
                <p:cNvPr id="26" name="组合 25">
                  <a:extLst>
                    <a:ext uri="{FF2B5EF4-FFF2-40B4-BE49-F238E27FC236}">
                      <a16:creationId xmlns:a16="http://schemas.microsoft.com/office/drawing/2014/main" id="{F5D92DEB-2FBE-43B1-8C3B-F2278A899172}"/>
                    </a:ext>
                  </a:extLst>
                </p:cNvPr>
                <p:cNvGrpSpPr/>
                <p:nvPr/>
              </p:nvGrpSpPr>
              <p:grpSpPr>
                <a:xfrm>
                  <a:off x="4441285" y="2501264"/>
                  <a:ext cx="647457" cy="687514"/>
                  <a:chOff x="4441285" y="2501264"/>
                  <a:chExt cx="647457" cy="687514"/>
                </a:xfrm>
              </p:grpSpPr>
              <p:grpSp>
                <p:nvGrpSpPr>
                  <p:cNvPr id="27" name="组合 26">
                    <a:extLst>
                      <a:ext uri="{FF2B5EF4-FFF2-40B4-BE49-F238E27FC236}">
                        <a16:creationId xmlns:a16="http://schemas.microsoft.com/office/drawing/2014/main" id="{38E30965-6374-40E9-B182-11684EABCA1D}"/>
                      </a:ext>
                    </a:extLst>
                  </p:cNvPr>
                  <p:cNvGrpSpPr/>
                  <p:nvPr/>
                </p:nvGrpSpPr>
                <p:grpSpPr>
                  <a:xfrm>
                    <a:off x="4441285" y="2555260"/>
                    <a:ext cx="334549" cy="633519"/>
                    <a:chOff x="4441285" y="2555260"/>
                    <a:chExt cx="334549" cy="633519"/>
                  </a:xfrm>
                </p:grpSpPr>
                <p:grpSp>
                  <p:nvGrpSpPr>
                    <p:cNvPr id="31" name="组合 30">
                      <a:extLst>
                        <a:ext uri="{FF2B5EF4-FFF2-40B4-BE49-F238E27FC236}">
                          <a16:creationId xmlns:a16="http://schemas.microsoft.com/office/drawing/2014/main" id="{6ADCB3CA-73B6-457A-BB75-C76CA60A83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01229" y="2931604"/>
                      <a:ext cx="274605" cy="257175"/>
                      <a:chOff x="4501229" y="2931604"/>
                      <a:chExt cx="274605" cy="257175"/>
                    </a:xfrm>
                  </p:grpSpPr>
                  <p:sp>
                    <p:nvSpPr>
                      <p:cNvPr id="33" name="任意多边形 29">
                        <a:extLst>
                          <a:ext uri="{FF2B5EF4-FFF2-40B4-BE49-F238E27FC236}">
                            <a16:creationId xmlns:a16="http://schemas.microsoft.com/office/drawing/2014/main" id="{B90D87D4-A8E9-41CD-8595-AED662612A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82858" y="2931604"/>
                        <a:ext cx="153828" cy="157638"/>
                      </a:xfrm>
                      <a:custGeom>
                        <a:avLst/>
                        <a:gdLst>
                          <a:gd name="connsiteX0" fmla="*/ 0 w 153828"/>
                          <a:gd name="connsiteY0" fmla="*/ 20288 h 157638"/>
                          <a:gd name="connsiteX1" fmla="*/ 68008 w 153828"/>
                          <a:gd name="connsiteY1" fmla="*/ 157639 h 157638"/>
                          <a:gd name="connsiteX2" fmla="*/ 153829 w 153828"/>
                          <a:gd name="connsiteY2" fmla="*/ 152019 h 157638"/>
                          <a:gd name="connsiteX3" fmla="*/ 97822 w 153828"/>
                          <a:gd name="connsiteY3" fmla="*/ 0 h 15763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53828" h="157638">
                            <a:moveTo>
                              <a:pt x="0" y="20288"/>
                            </a:moveTo>
                            <a:lnTo>
                              <a:pt x="68008" y="157639"/>
                            </a:lnTo>
                            <a:lnTo>
                              <a:pt x="153829" y="152019"/>
                            </a:lnTo>
                            <a:lnTo>
                              <a:pt x="97822" y="0"/>
                            </a:lnTo>
                            <a:close/>
                          </a:path>
                        </a:pathLst>
                      </a:custGeom>
                      <a:solidFill>
                        <a:srgbClr val="F1BA9A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grpSp>
                    <p:nvGrpSpPr>
                      <p:cNvPr id="34" name="组合 33">
                        <a:extLst>
                          <a:ext uri="{FF2B5EF4-FFF2-40B4-BE49-F238E27FC236}">
                            <a16:creationId xmlns:a16="http://schemas.microsoft.com/office/drawing/2014/main" id="{18FD1AA9-EB91-4CE4-A243-4698E4ABF44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01229" y="3067430"/>
                        <a:ext cx="274605" cy="121348"/>
                        <a:chOff x="4501229" y="3067430"/>
                        <a:chExt cx="274605" cy="121348"/>
                      </a:xfrm>
                    </p:grpSpPr>
                    <p:sp>
                      <p:nvSpPr>
                        <p:cNvPr id="35" name="任意多边形 31">
                          <a:extLst>
                            <a:ext uri="{FF2B5EF4-FFF2-40B4-BE49-F238E27FC236}">
                              <a16:creationId xmlns:a16="http://schemas.microsoft.com/office/drawing/2014/main" id="{DB4ABC0B-171D-4386-A2C9-49CAC7F8F69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03705" y="3067430"/>
                          <a:ext cx="267176" cy="94773"/>
                        </a:xfrm>
                        <a:custGeom>
                          <a:avLst/>
                          <a:gdLst>
                            <a:gd name="connsiteX0" fmla="*/ 134779 w 267176"/>
                            <a:gd name="connsiteY0" fmla="*/ 3334 h 94773"/>
                            <a:gd name="connsiteX1" fmla="*/ 11812 w 267176"/>
                            <a:gd name="connsiteY1" fmla="*/ 69628 h 94773"/>
                            <a:gd name="connsiteX2" fmla="*/ 667 w 267176"/>
                            <a:gd name="connsiteY2" fmla="*/ 94774 h 94773"/>
                            <a:gd name="connsiteX3" fmla="*/ 667 w 267176"/>
                            <a:gd name="connsiteY3" fmla="*/ 94774 h 94773"/>
                            <a:gd name="connsiteX4" fmla="*/ 267177 w 267176"/>
                            <a:gd name="connsiteY4" fmla="*/ 89440 h 94773"/>
                            <a:gd name="connsiteX5" fmla="*/ 236316 w 267176"/>
                            <a:gd name="connsiteY5" fmla="*/ 0 h 94773"/>
                            <a:gd name="connsiteX6" fmla="*/ 134779 w 267176"/>
                            <a:gd name="connsiteY6" fmla="*/ 3334 h 9477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67176" h="94773">
                              <a:moveTo>
                                <a:pt x="134779" y="3334"/>
                              </a:moveTo>
                              <a:lnTo>
                                <a:pt x="11812" y="69628"/>
                              </a:lnTo>
                              <a:cubicBezTo>
                                <a:pt x="2763" y="74390"/>
                                <a:pt x="-1809" y="84773"/>
                                <a:pt x="667" y="94774"/>
                              </a:cubicBezTo>
                              <a:lnTo>
                                <a:pt x="667" y="94774"/>
                              </a:lnTo>
                              <a:lnTo>
                                <a:pt x="267177" y="89440"/>
                              </a:lnTo>
                              <a:lnTo>
                                <a:pt x="236316" y="0"/>
                              </a:lnTo>
                              <a:lnTo>
                                <a:pt x="134779" y="333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103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36" name="任意多边形 32">
                          <a:extLst>
                            <a:ext uri="{FF2B5EF4-FFF2-40B4-BE49-F238E27FC236}">
                              <a16:creationId xmlns:a16="http://schemas.microsoft.com/office/drawing/2014/main" id="{9ED63B02-EB4D-4139-86A6-C7CD29AC29F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01229" y="3156680"/>
                          <a:ext cx="274605" cy="32099"/>
                        </a:xfrm>
                        <a:custGeom>
                          <a:avLst/>
                          <a:gdLst>
                            <a:gd name="connsiteX0" fmla="*/ 274606 w 274605"/>
                            <a:gd name="connsiteY0" fmla="*/ 26575 h 32099"/>
                            <a:gd name="connsiteX1" fmla="*/ 571 w 274605"/>
                            <a:gd name="connsiteY1" fmla="*/ 32099 h 32099"/>
                            <a:gd name="connsiteX2" fmla="*/ 0 w 274605"/>
                            <a:gd name="connsiteY2" fmla="*/ 5525 h 32099"/>
                            <a:gd name="connsiteX3" fmla="*/ 273939 w 274605"/>
                            <a:gd name="connsiteY3" fmla="*/ 0 h 3209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274605" h="32099">
                              <a:moveTo>
                                <a:pt x="274606" y="26575"/>
                              </a:moveTo>
                              <a:lnTo>
                                <a:pt x="571" y="32099"/>
                              </a:lnTo>
                              <a:lnTo>
                                <a:pt x="0" y="5525"/>
                              </a:lnTo>
                              <a:lnTo>
                                <a:pt x="273939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E7E6E6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</p:grpSp>
                </p:grpSp>
                <p:sp>
                  <p:nvSpPr>
                    <p:cNvPr id="32" name="任意多边形 28">
                      <a:extLst>
                        <a:ext uri="{FF2B5EF4-FFF2-40B4-BE49-F238E27FC236}">
                          <a16:creationId xmlns:a16="http://schemas.microsoft.com/office/drawing/2014/main" id="{215273A9-47FC-454D-8F46-D96DEBAA9B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41285" y="2555260"/>
                      <a:ext cx="280447" cy="479119"/>
                    </a:xfrm>
                    <a:custGeom>
                      <a:avLst/>
                      <a:gdLst>
                        <a:gd name="connsiteX0" fmla="*/ 133191 w 280447"/>
                        <a:gd name="connsiteY0" fmla="*/ 479119 h 479119"/>
                        <a:gd name="connsiteX1" fmla="*/ 280448 w 280447"/>
                        <a:gd name="connsiteY1" fmla="*/ 450068 h 479119"/>
                        <a:gd name="connsiteX2" fmla="*/ 175864 w 280447"/>
                        <a:gd name="connsiteY2" fmla="*/ 65258 h 479119"/>
                        <a:gd name="connsiteX3" fmla="*/ 60040 w 280447"/>
                        <a:gd name="connsiteY3" fmla="*/ 5060 h 479119"/>
                        <a:gd name="connsiteX4" fmla="*/ 60040 w 280447"/>
                        <a:gd name="connsiteY4" fmla="*/ 5060 h 479119"/>
                        <a:gd name="connsiteX5" fmla="*/ 5366 w 280447"/>
                        <a:gd name="connsiteY5" fmla="*/ 120027 h 479119"/>
                        <a:gd name="connsiteX6" fmla="*/ 133191 w 280447"/>
                        <a:gd name="connsiteY6" fmla="*/ 479119 h 479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80447" h="479119">
                          <a:moveTo>
                            <a:pt x="133191" y="479119"/>
                          </a:moveTo>
                          <a:lnTo>
                            <a:pt x="280448" y="450068"/>
                          </a:lnTo>
                          <a:lnTo>
                            <a:pt x="175864" y="65258"/>
                          </a:lnTo>
                          <a:cubicBezTo>
                            <a:pt x="161766" y="15537"/>
                            <a:pt x="108712" y="-11990"/>
                            <a:pt x="60040" y="5060"/>
                          </a:cubicBezTo>
                          <a:lnTo>
                            <a:pt x="60040" y="5060"/>
                          </a:lnTo>
                          <a:cubicBezTo>
                            <a:pt x="12986" y="21538"/>
                            <a:pt x="-11589" y="73164"/>
                            <a:pt x="5366" y="120027"/>
                          </a:cubicBezTo>
                          <a:lnTo>
                            <a:pt x="133191" y="479119"/>
                          </a:lnTo>
                          <a:close/>
                        </a:path>
                      </a:pathLst>
                    </a:custGeom>
                    <a:solidFill>
                      <a:srgbClr val="746256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28" name="组合 27">
                    <a:extLst>
                      <a:ext uri="{FF2B5EF4-FFF2-40B4-BE49-F238E27FC236}">
                        <a16:creationId xmlns:a16="http://schemas.microsoft.com/office/drawing/2014/main" id="{62FB6D8F-15FB-4581-9118-67741BE34BA0}"/>
                      </a:ext>
                    </a:extLst>
                  </p:cNvPr>
                  <p:cNvGrpSpPr/>
                  <p:nvPr/>
                </p:nvGrpSpPr>
                <p:grpSpPr>
                  <a:xfrm>
                    <a:off x="4499548" y="2501264"/>
                    <a:ext cx="589193" cy="197929"/>
                    <a:chOff x="4499548" y="2501264"/>
                    <a:chExt cx="589193" cy="197929"/>
                  </a:xfrm>
                  <a:solidFill>
                    <a:srgbClr val="746256"/>
                  </a:solidFill>
                </p:grpSpPr>
                <p:sp>
                  <p:nvSpPr>
                    <p:cNvPr id="29" name="任意多边形 25">
                      <a:extLst>
                        <a:ext uri="{FF2B5EF4-FFF2-40B4-BE49-F238E27FC236}">
                          <a16:creationId xmlns:a16="http://schemas.microsoft.com/office/drawing/2014/main" id="{5A6C8AB3-AF7F-4C33-915F-6C22906216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99548" y="2501264"/>
                      <a:ext cx="589193" cy="197929"/>
                    </a:xfrm>
                    <a:custGeom>
                      <a:avLst/>
                      <a:gdLst>
                        <a:gd name="connsiteX0" fmla="*/ 330103 w 589193"/>
                        <a:gd name="connsiteY0" fmla="*/ 0 h 197929"/>
                        <a:gd name="connsiteX1" fmla="*/ 12253 w 589193"/>
                        <a:gd name="connsiteY1" fmla="*/ 55912 h 197929"/>
                        <a:gd name="connsiteX2" fmla="*/ 8253 w 589193"/>
                        <a:gd name="connsiteY2" fmla="*/ 126302 h 197929"/>
                        <a:gd name="connsiteX3" fmla="*/ 43209 w 589193"/>
                        <a:gd name="connsiteY3" fmla="*/ 170878 h 197929"/>
                        <a:gd name="connsiteX4" fmla="*/ 78357 w 589193"/>
                        <a:gd name="connsiteY4" fmla="*/ 197930 h 197929"/>
                        <a:gd name="connsiteX5" fmla="*/ 468215 w 589193"/>
                        <a:gd name="connsiteY5" fmla="*/ 188023 h 197929"/>
                        <a:gd name="connsiteX6" fmla="*/ 589183 w 589193"/>
                        <a:gd name="connsiteY6" fmla="*/ 53721 h 197929"/>
                        <a:gd name="connsiteX7" fmla="*/ 330103 w 589193"/>
                        <a:gd name="connsiteY7" fmla="*/ 0 h 19792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89193" h="197929">
                          <a:moveTo>
                            <a:pt x="330103" y="0"/>
                          </a:moveTo>
                          <a:lnTo>
                            <a:pt x="12253" y="55912"/>
                          </a:lnTo>
                          <a:cubicBezTo>
                            <a:pt x="12253" y="55912"/>
                            <a:pt x="-12417" y="100013"/>
                            <a:pt x="8253" y="126302"/>
                          </a:cubicBezTo>
                          <a:lnTo>
                            <a:pt x="43209" y="170878"/>
                          </a:lnTo>
                          <a:cubicBezTo>
                            <a:pt x="51687" y="181642"/>
                            <a:pt x="64641" y="197930"/>
                            <a:pt x="78357" y="197930"/>
                          </a:cubicBezTo>
                          <a:lnTo>
                            <a:pt x="468215" y="188023"/>
                          </a:lnTo>
                          <a:cubicBezTo>
                            <a:pt x="468215" y="188023"/>
                            <a:pt x="590516" y="200025"/>
                            <a:pt x="589183" y="53721"/>
                          </a:cubicBezTo>
                          <a:lnTo>
                            <a:pt x="330103" y="0"/>
                          </a:lnTo>
                          <a:close/>
                        </a:path>
                      </a:pathLst>
                    </a:custGeom>
                    <a:solidFill>
                      <a:srgbClr val="746256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0" name="任意多边形 26">
                      <a:extLst>
                        <a:ext uri="{FF2B5EF4-FFF2-40B4-BE49-F238E27FC236}">
                          <a16:creationId xmlns:a16="http://schemas.microsoft.com/office/drawing/2014/main" id="{1FE9A3D5-DB9F-4329-A488-04DDDFE878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98003" y="2662904"/>
                      <a:ext cx="39433" cy="32385"/>
                    </a:xfrm>
                    <a:custGeom>
                      <a:avLst/>
                      <a:gdLst>
                        <a:gd name="connsiteX0" fmla="*/ 39433 w 39433"/>
                        <a:gd name="connsiteY0" fmla="*/ 32385 h 32385"/>
                        <a:gd name="connsiteX1" fmla="*/ 0 w 39433"/>
                        <a:gd name="connsiteY1" fmla="*/ 0 h 323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39433" h="32385">
                          <a:moveTo>
                            <a:pt x="39433" y="32385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ln w="7419" cap="flat">
                      <a:solidFill>
                        <a:srgbClr val="5B493D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2EF3B074-AB64-49E6-874F-B22424B7BCB6}"/>
                </a:ext>
              </a:extLst>
            </p:cNvPr>
            <p:cNvGrpSpPr/>
            <p:nvPr/>
          </p:nvGrpSpPr>
          <p:grpSpPr>
            <a:xfrm>
              <a:off x="3391550" y="2017512"/>
              <a:ext cx="5196638" cy="3367585"/>
              <a:chOff x="3328797" y="1690158"/>
              <a:chExt cx="2312574" cy="1498620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9D4C6F74-8C50-4D55-A371-4D6C32089ADF}"/>
                  </a:ext>
                </a:extLst>
              </p:cNvPr>
              <p:cNvGrpSpPr/>
              <p:nvPr/>
            </p:nvGrpSpPr>
            <p:grpSpPr>
              <a:xfrm>
                <a:off x="3851814" y="1690158"/>
                <a:ext cx="290802" cy="743097"/>
                <a:chOff x="3851814" y="1690158"/>
                <a:chExt cx="290802" cy="743097"/>
              </a:xfrm>
            </p:grpSpPr>
            <p:grpSp>
              <p:nvGrpSpPr>
                <p:cNvPr id="16" name="组合 15">
                  <a:extLst>
                    <a:ext uri="{FF2B5EF4-FFF2-40B4-BE49-F238E27FC236}">
                      <a16:creationId xmlns:a16="http://schemas.microsoft.com/office/drawing/2014/main" id="{84C9544F-7D51-45EC-AA55-30BFC49348D9}"/>
                    </a:ext>
                  </a:extLst>
                </p:cNvPr>
                <p:cNvGrpSpPr/>
                <p:nvPr/>
              </p:nvGrpSpPr>
              <p:grpSpPr>
                <a:xfrm>
                  <a:off x="3851814" y="2003488"/>
                  <a:ext cx="240887" cy="429768"/>
                  <a:chOff x="3851814" y="2003488"/>
                  <a:chExt cx="240887" cy="429768"/>
                </a:xfrm>
                <a:solidFill>
                  <a:srgbClr val="FEFEFF"/>
                </a:solidFill>
              </p:grpSpPr>
              <p:sp>
                <p:nvSpPr>
                  <p:cNvPr id="20" name="任意多边形 16">
                    <a:extLst>
                      <a:ext uri="{FF2B5EF4-FFF2-40B4-BE49-F238E27FC236}">
                        <a16:creationId xmlns:a16="http://schemas.microsoft.com/office/drawing/2014/main" id="{AD6C380D-05AB-4A2F-9820-D53DFE632B8A}"/>
                      </a:ext>
                    </a:extLst>
                  </p:cNvPr>
                  <p:cNvSpPr/>
                  <p:nvPr/>
                </p:nvSpPr>
                <p:spPr>
                  <a:xfrm>
                    <a:off x="3956018" y="2003488"/>
                    <a:ext cx="23907" cy="425386"/>
                  </a:xfrm>
                  <a:custGeom>
                    <a:avLst/>
                    <a:gdLst>
                      <a:gd name="connsiteX0" fmla="*/ 0 w 23907"/>
                      <a:gd name="connsiteY0" fmla="*/ 0 h 425386"/>
                      <a:gd name="connsiteX1" fmla="*/ 23908 w 23907"/>
                      <a:gd name="connsiteY1" fmla="*/ 0 h 425386"/>
                      <a:gd name="connsiteX2" fmla="*/ 23908 w 23907"/>
                      <a:gd name="connsiteY2" fmla="*/ 425387 h 425386"/>
                      <a:gd name="connsiteX3" fmla="*/ 0 w 23907"/>
                      <a:gd name="connsiteY3" fmla="*/ 425387 h 425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907" h="425386">
                        <a:moveTo>
                          <a:pt x="0" y="0"/>
                        </a:moveTo>
                        <a:lnTo>
                          <a:pt x="23908" y="0"/>
                        </a:lnTo>
                        <a:lnTo>
                          <a:pt x="23908" y="425387"/>
                        </a:lnTo>
                        <a:lnTo>
                          <a:pt x="0" y="425387"/>
                        </a:lnTo>
                        <a:close/>
                      </a:path>
                    </a:pathLst>
                  </a:custGeom>
                  <a:solidFill>
                    <a:srgbClr val="E7E6E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" name="任意多边形 17">
                    <a:extLst>
                      <a:ext uri="{FF2B5EF4-FFF2-40B4-BE49-F238E27FC236}">
                        <a16:creationId xmlns:a16="http://schemas.microsoft.com/office/drawing/2014/main" id="{917957E2-3AD8-4F64-A444-00A1A095AA19}"/>
                      </a:ext>
                    </a:extLst>
                  </p:cNvPr>
                  <p:cNvSpPr/>
                  <p:nvPr/>
                </p:nvSpPr>
                <p:spPr>
                  <a:xfrm>
                    <a:off x="3851814" y="2409348"/>
                    <a:ext cx="240887" cy="23907"/>
                  </a:xfrm>
                  <a:custGeom>
                    <a:avLst/>
                    <a:gdLst>
                      <a:gd name="connsiteX0" fmla="*/ 0 w 240887"/>
                      <a:gd name="connsiteY0" fmla="*/ 0 h 23907"/>
                      <a:gd name="connsiteX1" fmla="*/ 240887 w 240887"/>
                      <a:gd name="connsiteY1" fmla="*/ 0 h 23907"/>
                      <a:gd name="connsiteX2" fmla="*/ 240887 w 240887"/>
                      <a:gd name="connsiteY2" fmla="*/ 23908 h 23907"/>
                      <a:gd name="connsiteX3" fmla="*/ 0 w 240887"/>
                      <a:gd name="connsiteY3" fmla="*/ 23908 h 239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40887" h="23907">
                        <a:moveTo>
                          <a:pt x="0" y="0"/>
                        </a:moveTo>
                        <a:lnTo>
                          <a:pt x="240887" y="0"/>
                        </a:lnTo>
                        <a:lnTo>
                          <a:pt x="240887" y="23908"/>
                        </a:lnTo>
                        <a:lnTo>
                          <a:pt x="0" y="23908"/>
                        </a:lnTo>
                        <a:close/>
                      </a:path>
                    </a:pathLst>
                  </a:custGeom>
                  <a:solidFill>
                    <a:srgbClr val="E7E6E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7" name="任意多边形 13">
                  <a:extLst>
                    <a:ext uri="{FF2B5EF4-FFF2-40B4-BE49-F238E27FC236}">
                      <a16:creationId xmlns:a16="http://schemas.microsoft.com/office/drawing/2014/main" id="{2D539D4B-74D0-46E6-A093-308E0CCAFBAA}"/>
                    </a:ext>
                  </a:extLst>
                </p:cNvPr>
                <p:cNvSpPr/>
                <p:nvPr/>
              </p:nvSpPr>
              <p:spPr>
                <a:xfrm rot="-1192965">
                  <a:off x="3986583" y="1682020"/>
                  <a:ext cx="56483" cy="595318"/>
                </a:xfrm>
                <a:custGeom>
                  <a:avLst/>
                  <a:gdLst>
                    <a:gd name="connsiteX0" fmla="*/ 0 w 56483"/>
                    <a:gd name="connsiteY0" fmla="*/ 0 h 595318"/>
                    <a:gd name="connsiteX1" fmla="*/ 56484 w 56483"/>
                    <a:gd name="connsiteY1" fmla="*/ 0 h 595318"/>
                    <a:gd name="connsiteX2" fmla="*/ 56484 w 56483"/>
                    <a:gd name="connsiteY2" fmla="*/ 595319 h 595318"/>
                    <a:gd name="connsiteX3" fmla="*/ 0 w 56483"/>
                    <a:gd name="connsiteY3" fmla="*/ 595319 h 5953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483" h="595318">
                      <a:moveTo>
                        <a:pt x="0" y="0"/>
                      </a:moveTo>
                      <a:lnTo>
                        <a:pt x="56484" y="0"/>
                      </a:lnTo>
                      <a:lnTo>
                        <a:pt x="56484" y="595319"/>
                      </a:lnTo>
                      <a:lnTo>
                        <a:pt x="0" y="595319"/>
                      </a:lnTo>
                      <a:close/>
                    </a:path>
                  </a:pathLst>
                </a:custGeom>
                <a:solidFill>
                  <a:srgbClr val="E7E6E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" name="任意多边形 14">
                  <a:extLst>
                    <a:ext uri="{FF2B5EF4-FFF2-40B4-BE49-F238E27FC236}">
                      <a16:creationId xmlns:a16="http://schemas.microsoft.com/office/drawing/2014/main" id="{CEBC8EE4-A379-48E6-9A4C-7326A7983E22}"/>
                    </a:ext>
                  </a:extLst>
                </p:cNvPr>
                <p:cNvSpPr/>
                <p:nvPr/>
              </p:nvSpPr>
              <p:spPr>
                <a:xfrm>
                  <a:off x="3936110" y="1913572"/>
                  <a:ext cx="123443" cy="145732"/>
                </a:xfrm>
                <a:custGeom>
                  <a:avLst/>
                  <a:gdLst>
                    <a:gd name="connsiteX0" fmla="*/ 0 w 123443"/>
                    <a:gd name="connsiteY0" fmla="*/ 72771 h 145732"/>
                    <a:gd name="connsiteX1" fmla="*/ 72962 w 123443"/>
                    <a:gd name="connsiteY1" fmla="*/ 145732 h 145732"/>
                    <a:gd name="connsiteX2" fmla="*/ 123444 w 123443"/>
                    <a:gd name="connsiteY2" fmla="*/ 125349 h 145732"/>
                    <a:gd name="connsiteX3" fmla="*/ 67818 w 123443"/>
                    <a:gd name="connsiteY3" fmla="*/ 0 h 145732"/>
                    <a:gd name="connsiteX4" fmla="*/ 0 w 123443"/>
                    <a:gd name="connsiteY4" fmla="*/ 72771 h 145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443" h="145732">
                      <a:moveTo>
                        <a:pt x="0" y="72771"/>
                      </a:moveTo>
                      <a:cubicBezTo>
                        <a:pt x="0" y="113062"/>
                        <a:pt x="32671" y="145732"/>
                        <a:pt x="72962" y="145732"/>
                      </a:cubicBezTo>
                      <a:cubicBezTo>
                        <a:pt x="92583" y="145732"/>
                        <a:pt x="110300" y="137922"/>
                        <a:pt x="123444" y="125349"/>
                      </a:cubicBezTo>
                      <a:cubicBezTo>
                        <a:pt x="107442" y="83248"/>
                        <a:pt x="91440" y="40957"/>
                        <a:pt x="67818" y="0"/>
                      </a:cubicBezTo>
                      <a:cubicBezTo>
                        <a:pt x="29908" y="2762"/>
                        <a:pt x="0" y="34290"/>
                        <a:pt x="0" y="72771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9" name="任意多边形 15">
                  <a:extLst>
                    <a:ext uri="{FF2B5EF4-FFF2-40B4-BE49-F238E27FC236}">
                      <a16:creationId xmlns:a16="http://schemas.microsoft.com/office/drawing/2014/main" id="{9A8F1EF2-2143-4FDA-AA6A-839E8842CA3E}"/>
                    </a:ext>
                  </a:extLst>
                </p:cNvPr>
                <p:cNvSpPr/>
                <p:nvPr/>
              </p:nvSpPr>
              <p:spPr>
                <a:xfrm>
                  <a:off x="3966305" y="1927479"/>
                  <a:ext cx="47625" cy="131860"/>
                </a:xfrm>
                <a:custGeom>
                  <a:avLst/>
                  <a:gdLst>
                    <a:gd name="connsiteX0" fmla="*/ 0 w 47625"/>
                    <a:gd name="connsiteY0" fmla="*/ 0 h 131860"/>
                    <a:gd name="connsiteX1" fmla="*/ 24289 w 47625"/>
                    <a:gd name="connsiteY1" fmla="*/ 129159 h 131860"/>
                    <a:gd name="connsiteX2" fmla="*/ 47625 w 47625"/>
                    <a:gd name="connsiteY2" fmla="*/ 131540 h 131860"/>
                    <a:gd name="connsiteX3" fmla="*/ 0 w 47625"/>
                    <a:gd name="connsiteY3" fmla="*/ 0 h 131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625" h="131860">
                      <a:moveTo>
                        <a:pt x="0" y="0"/>
                      </a:moveTo>
                      <a:lnTo>
                        <a:pt x="24289" y="129159"/>
                      </a:lnTo>
                      <a:cubicBezTo>
                        <a:pt x="24289" y="129159"/>
                        <a:pt x="33814" y="132969"/>
                        <a:pt x="47625" y="13154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6C6C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A5F5D289-9EE7-4FB4-B759-10E57B02DA65}"/>
                  </a:ext>
                </a:extLst>
              </p:cNvPr>
              <p:cNvGrpSpPr/>
              <p:nvPr/>
            </p:nvGrpSpPr>
            <p:grpSpPr>
              <a:xfrm>
                <a:off x="3328797" y="2433351"/>
                <a:ext cx="2312574" cy="755427"/>
                <a:chOff x="3328797" y="2433351"/>
                <a:chExt cx="2312574" cy="755427"/>
              </a:xfrm>
              <a:solidFill>
                <a:srgbClr val="213033"/>
              </a:solidFill>
            </p:grpSpPr>
            <p:grpSp>
              <p:nvGrpSpPr>
                <p:cNvPr id="11" name="组合 10">
                  <a:extLst>
                    <a:ext uri="{FF2B5EF4-FFF2-40B4-BE49-F238E27FC236}">
                      <a16:creationId xmlns:a16="http://schemas.microsoft.com/office/drawing/2014/main" id="{D55DA81B-C8F6-4B11-8F17-E548601197D4}"/>
                    </a:ext>
                  </a:extLst>
                </p:cNvPr>
                <p:cNvGrpSpPr/>
                <p:nvPr/>
              </p:nvGrpSpPr>
              <p:grpSpPr>
                <a:xfrm>
                  <a:off x="3668934" y="2433351"/>
                  <a:ext cx="1052798" cy="755427"/>
                  <a:chOff x="3668934" y="2433351"/>
                  <a:chExt cx="1052798" cy="755427"/>
                </a:xfrm>
                <a:solidFill>
                  <a:srgbClr val="213033"/>
                </a:solidFill>
              </p:grpSpPr>
              <p:sp>
                <p:nvSpPr>
                  <p:cNvPr id="13" name="任意多边形 9">
                    <a:extLst>
                      <a:ext uri="{FF2B5EF4-FFF2-40B4-BE49-F238E27FC236}">
                        <a16:creationId xmlns:a16="http://schemas.microsoft.com/office/drawing/2014/main" id="{4B95DABE-DFA3-4B3D-9692-B610C468F415}"/>
                      </a:ext>
                    </a:extLst>
                  </p:cNvPr>
                  <p:cNvSpPr/>
                  <p:nvPr/>
                </p:nvSpPr>
                <p:spPr>
                  <a:xfrm>
                    <a:off x="3816286" y="2486596"/>
                    <a:ext cx="9525" cy="702183"/>
                  </a:xfrm>
                  <a:custGeom>
                    <a:avLst/>
                    <a:gdLst>
                      <a:gd name="connsiteX0" fmla="*/ 0 w 9525"/>
                      <a:gd name="connsiteY0" fmla="*/ 0 h 702183"/>
                      <a:gd name="connsiteX1" fmla="*/ 0 w 9525"/>
                      <a:gd name="connsiteY1" fmla="*/ 702183 h 702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525" h="702183">
                        <a:moveTo>
                          <a:pt x="0" y="0"/>
                        </a:moveTo>
                        <a:lnTo>
                          <a:pt x="0" y="702183"/>
                        </a:lnTo>
                      </a:path>
                    </a:pathLst>
                  </a:custGeom>
                  <a:ln w="19783" cap="flat">
                    <a:solidFill>
                      <a:schemeClr val="lt2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" name="任意多边形 10">
                    <a:extLst>
                      <a:ext uri="{FF2B5EF4-FFF2-40B4-BE49-F238E27FC236}">
                        <a16:creationId xmlns:a16="http://schemas.microsoft.com/office/drawing/2014/main" id="{AC734588-BBDB-4DA1-BEF8-EE9D6C7E5C9B}"/>
                      </a:ext>
                    </a:extLst>
                  </p:cNvPr>
                  <p:cNvSpPr/>
                  <p:nvPr/>
                </p:nvSpPr>
                <p:spPr>
                  <a:xfrm>
                    <a:off x="4542663" y="2486596"/>
                    <a:ext cx="9525" cy="702183"/>
                  </a:xfrm>
                  <a:custGeom>
                    <a:avLst/>
                    <a:gdLst>
                      <a:gd name="connsiteX0" fmla="*/ 0 w 9525"/>
                      <a:gd name="connsiteY0" fmla="*/ 0 h 702183"/>
                      <a:gd name="connsiteX1" fmla="*/ 0 w 9525"/>
                      <a:gd name="connsiteY1" fmla="*/ 702183 h 702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525" h="702183">
                        <a:moveTo>
                          <a:pt x="0" y="0"/>
                        </a:moveTo>
                        <a:lnTo>
                          <a:pt x="0" y="702183"/>
                        </a:lnTo>
                      </a:path>
                    </a:pathLst>
                  </a:custGeom>
                  <a:ln w="19783" cap="flat">
                    <a:solidFill>
                      <a:schemeClr val="lt2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" name="任意多边形 11">
                    <a:extLst>
                      <a:ext uri="{FF2B5EF4-FFF2-40B4-BE49-F238E27FC236}">
                        <a16:creationId xmlns:a16="http://schemas.microsoft.com/office/drawing/2014/main" id="{64B0432B-D6DF-4891-9853-2396A0089E38}"/>
                      </a:ext>
                    </a:extLst>
                  </p:cNvPr>
                  <p:cNvSpPr/>
                  <p:nvPr/>
                </p:nvSpPr>
                <p:spPr>
                  <a:xfrm>
                    <a:off x="3668934" y="2433351"/>
                    <a:ext cx="1052798" cy="53244"/>
                  </a:xfrm>
                  <a:custGeom>
                    <a:avLst/>
                    <a:gdLst>
                      <a:gd name="connsiteX0" fmla="*/ 0 w 1052798"/>
                      <a:gd name="connsiteY0" fmla="*/ 0 h 53244"/>
                      <a:gd name="connsiteX1" fmla="*/ 1052798 w 1052798"/>
                      <a:gd name="connsiteY1" fmla="*/ 0 h 53244"/>
                      <a:gd name="connsiteX2" fmla="*/ 1052798 w 1052798"/>
                      <a:gd name="connsiteY2" fmla="*/ 53245 h 53244"/>
                      <a:gd name="connsiteX3" fmla="*/ 0 w 1052798"/>
                      <a:gd name="connsiteY3" fmla="*/ 53245 h 532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52798" h="53244">
                        <a:moveTo>
                          <a:pt x="0" y="0"/>
                        </a:moveTo>
                        <a:lnTo>
                          <a:pt x="1052798" y="0"/>
                        </a:lnTo>
                        <a:lnTo>
                          <a:pt x="1052798" y="53245"/>
                        </a:lnTo>
                        <a:lnTo>
                          <a:pt x="0" y="53245"/>
                        </a:lnTo>
                        <a:close/>
                      </a:path>
                    </a:pathLst>
                  </a:custGeom>
                  <a:solidFill>
                    <a:srgbClr val="21303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2" name="任意多边形 8">
                  <a:extLst>
                    <a:ext uri="{FF2B5EF4-FFF2-40B4-BE49-F238E27FC236}">
                      <a16:creationId xmlns:a16="http://schemas.microsoft.com/office/drawing/2014/main" id="{D13E0118-F544-4A93-A0C2-9FCF1F8F5B7B}"/>
                    </a:ext>
                  </a:extLst>
                </p:cNvPr>
                <p:cNvSpPr/>
                <p:nvPr/>
              </p:nvSpPr>
              <p:spPr>
                <a:xfrm>
                  <a:off x="3328797" y="3188779"/>
                  <a:ext cx="2312574" cy="9525"/>
                </a:xfrm>
                <a:custGeom>
                  <a:avLst/>
                  <a:gdLst>
                    <a:gd name="connsiteX0" fmla="*/ 2312575 w 2312574"/>
                    <a:gd name="connsiteY0" fmla="*/ 0 h 9525"/>
                    <a:gd name="connsiteX1" fmla="*/ 0 w 2312574"/>
                    <a:gd name="connsiteY1" fmla="*/ 0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2574" h="9525">
                      <a:moveTo>
                        <a:pt x="2312575" y="0"/>
                      </a:moveTo>
                      <a:lnTo>
                        <a:pt x="0" y="0"/>
                      </a:lnTo>
                    </a:path>
                  </a:pathLst>
                </a:custGeom>
                <a:ln w="9892" cap="flat">
                  <a:solidFill>
                    <a:srgbClr val="21303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işḻiḋe">
            <a:extLst>
              <a:ext uri="{FF2B5EF4-FFF2-40B4-BE49-F238E27FC236}">
                <a16:creationId xmlns:a16="http://schemas.microsoft.com/office/drawing/2014/main" id="{36BF2C4A-BABA-45EB-BCD0-2F7E852E9064}"/>
              </a:ext>
            </a:extLst>
          </p:cNvPr>
          <p:cNvGrpSpPr/>
          <p:nvPr/>
        </p:nvGrpSpPr>
        <p:grpSpPr>
          <a:xfrm>
            <a:off x="1430747" y="1484784"/>
            <a:ext cx="9327331" cy="4176463"/>
            <a:chOff x="2590167" y="1513404"/>
            <a:chExt cx="7209750" cy="3228282"/>
          </a:xfrm>
        </p:grpSpPr>
        <p:sp>
          <p:nvSpPr>
            <p:cNvPr id="6" name="íšḻídé">
              <a:extLst>
                <a:ext uri="{FF2B5EF4-FFF2-40B4-BE49-F238E27FC236}">
                  <a16:creationId xmlns:a16="http://schemas.microsoft.com/office/drawing/2014/main" id="{F4AF530F-A6D9-4A71-A044-9E3102741F4E}"/>
                </a:ext>
              </a:extLst>
            </p:cNvPr>
            <p:cNvSpPr/>
            <p:nvPr/>
          </p:nvSpPr>
          <p:spPr>
            <a:xfrm>
              <a:off x="2590167" y="4185087"/>
              <a:ext cx="7011666" cy="298218"/>
            </a:xfrm>
            <a:prstGeom prst="rect">
              <a:avLst/>
            </a:prstGeom>
            <a:gradFill>
              <a:gsLst>
                <a:gs pos="48000">
                  <a:srgbClr val="00B0F0">
                    <a:alpha val="18000"/>
                  </a:srgbClr>
                </a:gs>
                <a:gs pos="0">
                  <a:schemeClr val="tx1">
                    <a:lumMod val="50000"/>
                    <a:lumOff val="50000"/>
                    <a:alpha val="53000"/>
                  </a:schemeClr>
                </a:gs>
              </a:gsLst>
              <a:lin ang="0" scaled="0"/>
            </a:gra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îsḻïḓè">
              <a:extLst>
                <a:ext uri="{FF2B5EF4-FFF2-40B4-BE49-F238E27FC236}">
                  <a16:creationId xmlns:a16="http://schemas.microsoft.com/office/drawing/2014/main" id="{48837113-1544-4041-AB80-24DFA2F8B589}"/>
                </a:ext>
              </a:extLst>
            </p:cNvPr>
            <p:cNvSpPr/>
            <p:nvPr/>
          </p:nvSpPr>
          <p:spPr>
            <a:xfrm flipH="1" flipV="1">
              <a:off x="2590167" y="1829006"/>
              <a:ext cx="7011666" cy="2912680"/>
            </a:xfrm>
            <a:prstGeom prst="roundRect">
              <a:avLst>
                <a:gd name="adj" fmla="val 14614"/>
              </a:avLst>
            </a:prstGeom>
            <a:ln w="76200" cap="rnd">
              <a:gradFill>
                <a:gsLst>
                  <a:gs pos="100000">
                    <a:schemeClr val="accent5">
                      <a:lumMod val="60000"/>
                      <a:lumOff val="40000"/>
                      <a:alpha val="0"/>
                    </a:schemeClr>
                  </a:gs>
                  <a:gs pos="20000">
                    <a:schemeClr val="accent5"/>
                  </a:gs>
                </a:gsLst>
                <a:lin ang="660000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íŝ1ïde">
              <a:extLst>
                <a:ext uri="{FF2B5EF4-FFF2-40B4-BE49-F238E27FC236}">
                  <a16:creationId xmlns:a16="http://schemas.microsoft.com/office/drawing/2014/main" id="{563B07E6-4BE9-4105-B895-CBEAD57546A1}"/>
                </a:ext>
              </a:extLst>
            </p:cNvPr>
            <p:cNvSpPr/>
            <p:nvPr/>
          </p:nvSpPr>
          <p:spPr>
            <a:xfrm>
              <a:off x="8211832" y="1513404"/>
              <a:ext cx="1588085" cy="1588085"/>
            </a:xfrm>
            <a:prstGeom prst="ellipse">
              <a:avLst/>
            </a:prstGeom>
            <a:blipFill>
              <a:blip r:embed="rId3"/>
              <a:stretch>
                <a:fillRect l="-25155" r="-24845"/>
              </a:stretch>
            </a:blipFill>
            <a:ln w="38100">
              <a:solidFill>
                <a:schemeClr val="accent5"/>
              </a:solidFill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机器学习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718779" y="2531998"/>
            <a:ext cx="685164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基于机器学习的发展历程，机器学习可以分为传统机器学习与大数据环境下机器学习。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传统机器学习的研究方向主要包括决策树、随机森林、人工神经网络、贝叶斯学习等方面的研究。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F5C16F34-FFD0-440A-9C0C-F936F2D90A10}"/>
              </a:ext>
            </a:extLst>
          </p:cNvPr>
          <p:cNvGrpSpPr/>
          <p:nvPr/>
        </p:nvGrpSpPr>
        <p:grpSpPr>
          <a:xfrm>
            <a:off x="883991" y="1556792"/>
            <a:ext cx="10434884" cy="4111705"/>
            <a:chOff x="883991" y="1450386"/>
            <a:chExt cx="10434884" cy="411170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9A3B097-2102-4328-9B4B-4525BC1435CB}"/>
                </a:ext>
              </a:extLst>
            </p:cNvPr>
            <p:cNvGrpSpPr/>
            <p:nvPr/>
          </p:nvGrpSpPr>
          <p:grpSpPr>
            <a:xfrm>
              <a:off x="883991" y="1450386"/>
              <a:ext cx="10434884" cy="4111705"/>
              <a:chOff x="0" y="1559242"/>
              <a:chExt cx="11250619" cy="4111705"/>
            </a:xfrm>
          </p:grpSpPr>
          <p:sp>
            <p:nvSpPr>
              <p:cNvPr id="8" name="同侧圆角矩形 13">
                <a:extLst>
                  <a:ext uri="{FF2B5EF4-FFF2-40B4-BE49-F238E27FC236}">
                    <a16:creationId xmlns:a16="http://schemas.microsoft.com/office/drawing/2014/main" id="{E2F53DA9-6BFC-4163-9FCD-AA2CAC0DACD5}"/>
                  </a:ext>
                </a:extLst>
              </p:cNvPr>
              <p:cNvSpPr/>
              <p:nvPr/>
            </p:nvSpPr>
            <p:spPr>
              <a:xfrm rot="5400000">
                <a:off x="3989732" y="-1872458"/>
                <a:ext cx="3271156" cy="11250619"/>
              </a:xfrm>
              <a:prstGeom prst="round2SameRect">
                <a:avLst>
                  <a:gd name="adj1" fmla="val 4021"/>
                  <a:gd name="adj2" fmla="val 0"/>
                </a:avLst>
              </a:prstGeom>
              <a:solidFill>
                <a:schemeClr val="bg1">
                  <a:alpha val="14000"/>
                </a:schemeClr>
              </a:solidFill>
              <a:ln w="38100">
                <a:noFill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圆角矩形 15">
                <a:extLst>
                  <a:ext uri="{FF2B5EF4-FFF2-40B4-BE49-F238E27FC236}">
                    <a16:creationId xmlns:a16="http://schemas.microsoft.com/office/drawing/2014/main" id="{2059D4BA-29C1-4460-94F2-56BD27F3007E}"/>
                  </a:ext>
                </a:extLst>
              </p:cNvPr>
              <p:cNvSpPr/>
              <p:nvPr/>
            </p:nvSpPr>
            <p:spPr>
              <a:xfrm>
                <a:off x="259749" y="1559242"/>
                <a:ext cx="1322571" cy="3230985"/>
              </a:xfrm>
              <a:prstGeom prst="roundRect">
                <a:avLst>
                  <a:gd name="adj" fmla="val 5417"/>
                </a:avLst>
              </a:prstGeom>
              <a:solidFill>
                <a:schemeClr val="accent5"/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圆角矩形 18">
                <a:extLst>
                  <a:ext uri="{FF2B5EF4-FFF2-40B4-BE49-F238E27FC236}">
                    <a16:creationId xmlns:a16="http://schemas.microsoft.com/office/drawing/2014/main" id="{E2C7F1CA-B23C-492C-8860-D1D9E896D81B}"/>
                  </a:ext>
                </a:extLst>
              </p:cNvPr>
              <p:cNvSpPr/>
              <p:nvPr/>
            </p:nvSpPr>
            <p:spPr>
              <a:xfrm>
                <a:off x="10898777" y="4761992"/>
                <a:ext cx="130630" cy="908955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accent3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iconfont-1177-866257">
              <a:extLst>
                <a:ext uri="{FF2B5EF4-FFF2-40B4-BE49-F238E27FC236}">
                  <a16:creationId xmlns:a16="http://schemas.microsoft.com/office/drawing/2014/main" id="{FC9C376A-B24D-490D-86FB-D4C02094315D}"/>
                </a:ext>
              </a:extLst>
            </p:cNvPr>
            <p:cNvSpPr/>
            <p:nvPr/>
          </p:nvSpPr>
          <p:spPr>
            <a:xfrm>
              <a:off x="1415480" y="3717032"/>
              <a:ext cx="609685" cy="609685"/>
            </a:xfrm>
            <a:custGeom>
              <a:avLst/>
              <a:gdLst>
                <a:gd name="T0" fmla="*/ 11636 w 12800"/>
                <a:gd name="T1" fmla="*/ 10473 h 12800"/>
                <a:gd name="T2" fmla="*/ 12800 w 12800"/>
                <a:gd name="T3" fmla="*/ 9309 h 12800"/>
                <a:gd name="T4" fmla="*/ 12800 w 12800"/>
                <a:gd name="T5" fmla="*/ 1164 h 12800"/>
                <a:gd name="T6" fmla="*/ 11636 w 12800"/>
                <a:gd name="T7" fmla="*/ 0 h 12800"/>
                <a:gd name="T8" fmla="*/ 1164 w 12800"/>
                <a:gd name="T9" fmla="*/ 0 h 12800"/>
                <a:gd name="T10" fmla="*/ 0 w 12800"/>
                <a:gd name="T11" fmla="*/ 1164 h 12800"/>
                <a:gd name="T12" fmla="*/ 0 w 12800"/>
                <a:gd name="T13" fmla="*/ 9309 h 12800"/>
                <a:gd name="T14" fmla="*/ 1164 w 12800"/>
                <a:gd name="T15" fmla="*/ 10473 h 12800"/>
                <a:gd name="T16" fmla="*/ 4538 w 12800"/>
                <a:gd name="T17" fmla="*/ 10473 h 12800"/>
                <a:gd name="T18" fmla="*/ 4538 w 12800"/>
                <a:gd name="T19" fmla="*/ 11636 h 12800"/>
                <a:gd name="T20" fmla="*/ 3491 w 12800"/>
                <a:gd name="T21" fmla="*/ 12800 h 12800"/>
                <a:gd name="T22" fmla="*/ 9309 w 12800"/>
                <a:gd name="T23" fmla="*/ 12800 h 12800"/>
                <a:gd name="T24" fmla="*/ 8029 w 12800"/>
                <a:gd name="T25" fmla="*/ 11636 h 12800"/>
                <a:gd name="T26" fmla="*/ 8029 w 12800"/>
                <a:gd name="T27" fmla="*/ 10473 h 12800"/>
                <a:gd name="T28" fmla="*/ 11636 w 12800"/>
                <a:gd name="T29" fmla="*/ 10473 h 12800"/>
                <a:gd name="T30" fmla="*/ 582 w 12800"/>
                <a:gd name="T31" fmla="*/ 1187 h 12800"/>
                <a:gd name="T32" fmla="*/ 1164 w 12800"/>
                <a:gd name="T33" fmla="*/ 582 h 12800"/>
                <a:gd name="T34" fmla="*/ 11636 w 12800"/>
                <a:gd name="T35" fmla="*/ 582 h 12800"/>
                <a:gd name="T36" fmla="*/ 12218 w 12800"/>
                <a:gd name="T37" fmla="*/ 1187 h 12800"/>
                <a:gd name="T38" fmla="*/ 12218 w 12800"/>
                <a:gd name="T39" fmla="*/ 7564 h 12800"/>
                <a:gd name="T40" fmla="*/ 582 w 12800"/>
                <a:gd name="T41" fmla="*/ 7564 h 12800"/>
                <a:gd name="T42" fmla="*/ 582 w 12800"/>
                <a:gd name="T43" fmla="*/ 1187 h 12800"/>
                <a:gd name="T44" fmla="*/ 4767 w 12800"/>
                <a:gd name="T45" fmla="*/ 12154 h 12800"/>
                <a:gd name="T46" fmla="*/ 5116 w 12800"/>
                <a:gd name="T47" fmla="*/ 11636 h 12800"/>
                <a:gd name="T48" fmla="*/ 5116 w 12800"/>
                <a:gd name="T49" fmla="*/ 10473 h 12800"/>
                <a:gd name="T50" fmla="*/ 7447 w 12800"/>
                <a:gd name="T51" fmla="*/ 10473 h 12800"/>
                <a:gd name="T52" fmla="*/ 7447 w 12800"/>
                <a:gd name="T53" fmla="*/ 11636 h 12800"/>
                <a:gd name="T54" fmla="*/ 7928 w 12800"/>
                <a:gd name="T55" fmla="*/ 12154 h 12800"/>
                <a:gd name="T56" fmla="*/ 4767 w 12800"/>
                <a:gd name="T57" fmla="*/ 12154 h 12800"/>
                <a:gd name="T58" fmla="*/ 1164 w 12800"/>
                <a:gd name="T59" fmla="*/ 9891 h 12800"/>
                <a:gd name="T60" fmla="*/ 582 w 12800"/>
                <a:gd name="T61" fmla="*/ 9286 h 12800"/>
                <a:gd name="T62" fmla="*/ 582 w 12800"/>
                <a:gd name="T63" fmla="*/ 8145 h 12800"/>
                <a:gd name="T64" fmla="*/ 12218 w 12800"/>
                <a:gd name="T65" fmla="*/ 8145 h 12800"/>
                <a:gd name="T66" fmla="*/ 12218 w 12800"/>
                <a:gd name="T67" fmla="*/ 9286 h 12800"/>
                <a:gd name="T68" fmla="*/ 11636 w 12800"/>
                <a:gd name="T69" fmla="*/ 9891 h 12800"/>
                <a:gd name="T70" fmla="*/ 1164 w 12800"/>
                <a:gd name="T71" fmla="*/ 9891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00" h="12800">
                  <a:moveTo>
                    <a:pt x="11636" y="10473"/>
                  </a:moveTo>
                  <a:cubicBezTo>
                    <a:pt x="11636" y="10473"/>
                    <a:pt x="12800" y="10473"/>
                    <a:pt x="12800" y="9309"/>
                  </a:cubicBezTo>
                  <a:lnTo>
                    <a:pt x="12800" y="1164"/>
                  </a:lnTo>
                  <a:cubicBezTo>
                    <a:pt x="12800" y="0"/>
                    <a:pt x="11636" y="0"/>
                    <a:pt x="11636" y="0"/>
                  </a:cubicBezTo>
                  <a:lnTo>
                    <a:pt x="1164" y="0"/>
                  </a:lnTo>
                  <a:cubicBezTo>
                    <a:pt x="1164" y="0"/>
                    <a:pt x="0" y="0"/>
                    <a:pt x="0" y="1164"/>
                  </a:cubicBezTo>
                  <a:lnTo>
                    <a:pt x="0" y="9309"/>
                  </a:lnTo>
                  <a:cubicBezTo>
                    <a:pt x="0" y="10473"/>
                    <a:pt x="1164" y="10473"/>
                    <a:pt x="1164" y="10473"/>
                  </a:cubicBezTo>
                  <a:lnTo>
                    <a:pt x="4538" y="10473"/>
                  </a:lnTo>
                  <a:lnTo>
                    <a:pt x="4538" y="11636"/>
                  </a:lnTo>
                  <a:lnTo>
                    <a:pt x="3491" y="12800"/>
                  </a:lnTo>
                  <a:lnTo>
                    <a:pt x="9309" y="12800"/>
                  </a:lnTo>
                  <a:lnTo>
                    <a:pt x="8029" y="11636"/>
                  </a:lnTo>
                  <a:lnTo>
                    <a:pt x="8029" y="10473"/>
                  </a:lnTo>
                  <a:lnTo>
                    <a:pt x="11636" y="10473"/>
                  </a:lnTo>
                  <a:close/>
                  <a:moveTo>
                    <a:pt x="582" y="1187"/>
                  </a:moveTo>
                  <a:cubicBezTo>
                    <a:pt x="582" y="582"/>
                    <a:pt x="1164" y="582"/>
                    <a:pt x="1164" y="582"/>
                  </a:cubicBezTo>
                  <a:lnTo>
                    <a:pt x="11636" y="582"/>
                  </a:lnTo>
                  <a:cubicBezTo>
                    <a:pt x="11636" y="582"/>
                    <a:pt x="12218" y="582"/>
                    <a:pt x="12218" y="1187"/>
                  </a:cubicBezTo>
                  <a:lnTo>
                    <a:pt x="12218" y="7564"/>
                  </a:lnTo>
                  <a:lnTo>
                    <a:pt x="582" y="7564"/>
                  </a:lnTo>
                  <a:lnTo>
                    <a:pt x="582" y="1187"/>
                  </a:lnTo>
                  <a:close/>
                  <a:moveTo>
                    <a:pt x="4767" y="12154"/>
                  </a:moveTo>
                  <a:lnTo>
                    <a:pt x="5116" y="11636"/>
                  </a:lnTo>
                  <a:lnTo>
                    <a:pt x="5116" y="10473"/>
                  </a:lnTo>
                  <a:lnTo>
                    <a:pt x="7447" y="10473"/>
                  </a:lnTo>
                  <a:lnTo>
                    <a:pt x="7447" y="11636"/>
                  </a:lnTo>
                  <a:lnTo>
                    <a:pt x="7928" y="12154"/>
                  </a:lnTo>
                  <a:lnTo>
                    <a:pt x="4767" y="12154"/>
                  </a:lnTo>
                  <a:close/>
                  <a:moveTo>
                    <a:pt x="1164" y="9891"/>
                  </a:moveTo>
                  <a:cubicBezTo>
                    <a:pt x="1164" y="9891"/>
                    <a:pt x="582" y="9891"/>
                    <a:pt x="582" y="9286"/>
                  </a:cubicBezTo>
                  <a:lnTo>
                    <a:pt x="582" y="8145"/>
                  </a:lnTo>
                  <a:lnTo>
                    <a:pt x="12218" y="8145"/>
                  </a:lnTo>
                  <a:lnTo>
                    <a:pt x="12218" y="9286"/>
                  </a:lnTo>
                  <a:cubicBezTo>
                    <a:pt x="12218" y="9891"/>
                    <a:pt x="11636" y="9891"/>
                    <a:pt x="11636" y="9891"/>
                  </a:cubicBezTo>
                  <a:lnTo>
                    <a:pt x="1164" y="989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机器学习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423592" y="2420888"/>
            <a:ext cx="846893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随着大数据时代各行业对数据分析需求的持续增加，通过机器学习高效地获取知识，已逐渐成为当今机器学习技术发展的主要推动力。大数据时代的机器学习更强调“学习本身是手段"机器学习成为一种支持和服务技术。如何基于机器学习对复杂多样的数据进行深层次的分析，更高效地利用信息成为当前大数据环境下机器学习研究的主要方向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机器学习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135560" y="3068960"/>
            <a:ext cx="8784976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基于学习策略，机器学习可以分为模拟人脑的机器学习、直接采用数学方法的机器学习。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4C3EDAA-C994-46E7-8578-E8E3354A4BBA}"/>
              </a:ext>
            </a:extLst>
          </p:cNvPr>
          <p:cNvGrpSpPr/>
          <p:nvPr/>
        </p:nvGrpSpPr>
        <p:grpSpPr>
          <a:xfrm>
            <a:off x="902049" y="1844824"/>
            <a:ext cx="10381901" cy="3381898"/>
            <a:chOff x="1673695" y="2204864"/>
            <a:chExt cx="10381901" cy="3381898"/>
          </a:xfrm>
        </p:grpSpPr>
        <p:sp>
          <p:nvSpPr>
            <p:cNvPr id="6" name="圆角矩形 1">
              <a:extLst>
                <a:ext uri="{FF2B5EF4-FFF2-40B4-BE49-F238E27FC236}">
                  <a16:creationId xmlns:a16="http://schemas.microsoft.com/office/drawing/2014/main" id="{62821D0F-C7EF-4605-9CAD-8587CA33BEF7}"/>
                </a:ext>
              </a:extLst>
            </p:cNvPr>
            <p:cNvSpPr/>
            <p:nvPr/>
          </p:nvSpPr>
          <p:spPr>
            <a:xfrm>
              <a:off x="2246968" y="2204864"/>
              <a:ext cx="9808628" cy="3381898"/>
            </a:xfrm>
            <a:prstGeom prst="roundRect">
              <a:avLst>
                <a:gd name="adj" fmla="val 6497"/>
              </a:avLst>
            </a:prstGeom>
            <a:noFill/>
            <a:ln w="12700" cap="rnd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  <a:alpha val="52000"/>
                    </a:schemeClr>
                  </a:gs>
                  <a:gs pos="83000">
                    <a:schemeClr val="accent1">
                      <a:lumMod val="45000"/>
                      <a:lumOff val="55000"/>
                      <a:alpha val="60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62000"/>
                    </a:schemeClr>
                  </a:gs>
                </a:gsLst>
                <a:lin ang="10800000" scaled="1"/>
                <a:tileRect/>
              </a:gra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067C1870-E974-44D9-B2F8-B5DFB31B12B0}"/>
                </a:ext>
              </a:extLst>
            </p:cNvPr>
            <p:cNvSpPr/>
            <p:nvPr/>
          </p:nvSpPr>
          <p:spPr>
            <a:xfrm>
              <a:off x="1673695" y="3359626"/>
              <a:ext cx="1088388" cy="1088388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>
              <a:outerShdw blurRad="254000" dist="127000" algn="ctr" rotWithShape="0">
                <a:schemeClr val="bg1">
                  <a:lumMod val="6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BB9DF0C7-CE24-4228-A2DC-4BD6F3A02C6E}"/>
                </a:ext>
              </a:extLst>
            </p:cNvPr>
            <p:cNvGrpSpPr/>
            <p:nvPr/>
          </p:nvGrpSpPr>
          <p:grpSpPr>
            <a:xfrm>
              <a:off x="1991544" y="3667536"/>
              <a:ext cx="444222" cy="444220"/>
              <a:chOff x="-996200" y="4395751"/>
              <a:chExt cx="444222" cy="444220"/>
            </a:xfrm>
          </p:grpSpPr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394A867B-E722-4BF4-ADE6-80AE6EC8C207}"/>
                  </a:ext>
                </a:extLst>
              </p:cNvPr>
              <p:cNvSpPr/>
              <p:nvPr/>
            </p:nvSpPr>
            <p:spPr>
              <a:xfrm>
                <a:off x="-996200" y="4395751"/>
                <a:ext cx="444222" cy="444220"/>
              </a:xfrm>
              <a:prstGeom prst="ellipse">
                <a:avLst/>
              </a:prstGeom>
              <a:solidFill>
                <a:schemeClr val="accent3"/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accent3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任意多边形 29">
                <a:extLst>
                  <a:ext uri="{FF2B5EF4-FFF2-40B4-BE49-F238E27FC236}">
                    <a16:creationId xmlns:a16="http://schemas.microsoft.com/office/drawing/2014/main" id="{53DDB06F-F0C1-4C23-B5D9-8AD5717C9D99}"/>
                  </a:ext>
                </a:extLst>
              </p:cNvPr>
              <p:cNvSpPr/>
              <p:nvPr/>
            </p:nvSpPr>
            <p:spPr bwMode="auto">
              <a:xfrm>
                <a:off x="-876870" y="4524258"/>
                <a:ext cx="205561" cy="187207"/>
              </a:xfrm>
              <a:custGeom>
                <a:avLst/>
                <a:gdLst>
                  <a:gd name="connsiteX0" fmla="*/ 125329 w 533400"/>
                  <a:gd name="connsiteY0" fmla="*/ 229221 h 485775"/>
                  <a:gd name="connsiteX1" fmla="*/ 125329 w 533400"/>
                  <a:gd name="connsiteY1" fmla="*/ 276846 h 485775"/>
                  <a:gd name="connsiteX2" fmla="*/ 144379 w 533400"/>
                  <a:gd name="connsiteY2" fmla="*/ 276846 h 485775"/>
                  <a:gd name="connsiteX3" fmla="*/ 144379 w 533400"/>
                  <a:gd name="connsiteY3" fmla="*/ 229221 h 485775"/>
                  <a:gd name="connsiteX4" fmla="*/ 392029 w 533400"/>
                  <a:gd name="connsiteY4" fmla="*/ 229221 h 485775"/>
                  <a:gd name="connsiteX5" fmla="*/ 392029 w 533400"/>
                  <a:gd name="connsiteY5" fmla="*/ 276846 h 485775"/>
                  <a:gd name="connsiteX6" fmla="*/ 411079 w 533400"/>
                  <a:gd name="connsiteY6" fmla="*/ 276846 h 485775"/>
                  <a:gd name="connsiteX7" fmla="*/ 411079 w 533400"/>
                  <a:gd name="connsiteY7" fmla="*/ 229221 h 485775"/>
                  <a:gd name="connsiteX8" fmla="*/ 534904 w 533400"/>
                  <a:gd name="connsiteY8" fmla="*/ 229221 h 485775"/>
                  <a:gd name="connsiteX9" fmla="*/ 534904 w 533400"/>
                  <a:gd name="connsiteY9" fmla="*/ 457821 h 485775"/>
                  <a:gd name="connsiteX10" fmla="*/ 506329 w 533400"/>
                  <a:gd name="connsiteY10" fmla="*/ 486396 h 485775"/>
                  <a:gd name="connsiteX11" fmla="*/ 30079 w 533400"/>
                  <a:gd name="connsiteY11" fmla="*/ 486396 h 485775"/>
                  <a:gd name="connsiteX12" fmla="*/ 1504 w 533400"/>
                  <a:gd name="connsiteY12" fmla="*/ 457821 h 485775"/>
                  <a:gd name="connsiteX13" fmla="*/ 1504 w 533400"/>
                  <a:gd name="connsiteY13" fmla="*/ 229221 h 485775"/>
                  <a:gd name="connsiteX14" fmla="*/ 125329 w 533400"/>
                  <a:gd name="connsiteY14" fmla="*/ 229221 h 485775"/>
                  <a:gd name="connsiteX15" fmla="*/ 372979 w 533400"/>
                  <a:gd name="connsiteY15" fmla="*/ 621 h 485775"/>
                  <a:gd name="connsiteX16" fmla="*/ 411079 w 533400"/>
                  <a:gd name="connsiteY16" fmla="*/ 36816 h 485775"/>
                  <a:gd name="connsiteX17" fmla="*/ 411079 w 533400"/>
                  <a:gd name="connsiteY17" fmla="*/ 38721 h 485775"/>
                  <a:gd name="connsiteX18" fmla="*/ 411079 w 533400"/>
                  <a:gd name="connsiteY18" fmla="*/ 114921 h 485775"/>
                  <a:gd name="connsiteX19" fmla="*/ 506329 w 533400"/>
                  <a:gd name="connsiteY19" fmla="*/ 114921 h 485775"/>
                  <a:gd name="connsiteX20" fmla="*/ 534904 w 533400"/>
                  <a:gd name="connsiteY20" fmla="*/ 143496 h 485775"/>
                  <a:gd name="connsiteX21" fmla="*/ 534904 w 533400"/>
                  <a:gd name="connsiteY21" fmla="*/ 210171 h 485775"/>
                  <a:gd name="connsiteX22" fmla="*/ 1504 w 533400"/>
                  <a:gd name="connsiteY22" fmla="*/ 210171 h 485775"/>
                  <a:gd name="connsiteX23" fmla="*/ 1504 w 533400"/>
                  <a:gd name="connsiteY23" fmla="*/ 143496 h 485775"/>
                  <a:gd name="connsiteX24" fmla="*/ 30079 w 533400"/>
                  <a:gd name="connsiteY24" fmla="*/ 114921 h 485775"/>
                  <a:gd name="connsiteX25" fmla="*/ 125329 w 533400"/>
                  <a:gd name="connsiteY25" fmla="*/ 114921 h 485775"/>
                  <a:gd name="connsiteX26" fmla="*/ 125329 w 533400"/>
                  <a:gd name="connsiteY26" fmla="*/ 38721 h 485775"/>
                  <a:gd name="connsiteX27" fmla="*/ 161524 w 533400"/>
                  <a:gd name="connsiteY27" fmla="*/ 621 h 485775"/>
                  <a:gd name="connsiteX28" fmla="*/ 163429 w 533400"/>
                  <a:gd name="connsiteY28" fmla="*/ 621 h 485775"/>
                  <a:gd name="connsiteX29" fmla="*/ 372979 w 533400"/>
                  <a:gd name="connsiteY29" fmla="*/ 621 h 485775"/>
                  <a:gd name="connsiteX30" fmla="*/ 372979 w 533400"/>
                  <a:gd name="connsiteY30" fmla="*/ 19671 h 485775"/>
                  <a:gd name="connsiteX31" fmla="*/ 163429 w 533400"/>
                  <a:gd name="connsiteY31" fmla="*/ 19671 h 485775"/>
                  <a:gd name="connsiteX32" fmla="*/ 144474 w 533400"/>
                  <a:gd name="connsiteY32" fmla="*/ 37292 h 485775"/>
                  <a:gd name="connsiteX33" fmla="*/ 144379 w 533400"/>
                  <a:gd name="connsiteY33" fmla="*/ 38721 h 485775"/>
                  <a:gd name="connsiteX34" fmla="*/ 144379 w 533400"/>
                  <a:gd name="connsiteY34" fmla="*/ 114921 h 485775"/>
                  <a:gd name="connsiteX35" fmla="*/ 392029 w 533400"/>
                  <a:gd name="connsiteY35" fmla="*/ 114921 h 485775"/>
                  <a:gd name="connsiteX36" fmla="*/ 392029 w 533400"/>
                  <a:gd name="connsiteY36" fmla="*/ 38721 h 485775"/>
                  <a:gd name="connsiteX37" fmla="*/ 375836 w 533400"/>
                  <a:gd name="connsiteY37" fmla="*/ 19862 h 485775"/>
                  <a:gd name="connsiteX38" fmla="*/ 374408 w 533400"/>
                  <a:gd name="connsiteY38" fmla="*/ 19671 h 485775"/>
                  <a:gd name="connsiteX39" fmla="*/ 372979 w 533400"/>
                  <a:gd name="connsiteY39" fmla="*/ 1967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33400" h="485775">
                    <a:moveTo>
                      <a:pt x="125329" y="229221"/>
                    </a:moveTo>
                    <a:lnTo>
                      <a:pt x="125329" y="276846"/>
                    </a:lnTo>
                    <a:lnTo>
                      <a:pt x="144379" y="276846"/>
                    </a:lnTo>
                    <a:lnTo>
                      <a:pt x="144379" y="229221"/>
                    </a:lnTo>
                    <a:lnTo>
                      <a:pt x="392029" y="229221"/>
                    </a:lnTo>
                    <a:lnTo>
                      <a:pt x="392029" y="276846"/>
                    </a:lnTo>
                    <a:lnTo>
                      <a:pt x="411079" y="276846"/>
                    </a:lnTo>
                    <a:lnTo>
                      <a:pt x="411079" y="229221"/>
                    </a:lnTo>
                    <a:lnTo>
                      <a:pt x="534904" y="229221"/>
                    </a:lnTo>
                    <a:lnTo>
                      <a:pt x="534904" y="457821"/>
                    </a:lnTo>
                    <a:cubicBezTo>
                      <a:pt x="534904" y="473632"/>
                      <a:pt x="522141" y="486396"/>
                      <a:pt x="506329" y="486396"/>
                    </a:cubicBezTo>
                    <a:lnTo>
                      <a:pt x="30079" y="486396"/>
                    </a:lnTo>
                    <a:cubicBezTo>
                      <a:pt x="14267" y="486396"/>
                      <a:pt x="1504" y="473632"/>
                      <a:pt x="1504" y="457821"/>
                    </a:cubicBezTo>
                    <a:lnTo>
                      <a:pt x="1504" y="229221"/>
                    </a:lnTo>
                    <a:lnTo>
                      <a:pt x="125329" y="229221"/>
                    </a:lnTo>
                    <a:close/>
                    <a:moveTo>
                      <a:pt x="372979" y="621"/>
                    </a:moveTo>
                    <a:cubicBezTo>
                      <a:pt x="393363" y="621"/>
                      <a:pt x="410031" y="16623"/>
                      <a:pt x="411079" y="36816"/>
                    </a:cubicBezTo>
                    <a:lnTo>
                      <a:pt x="411079" y="38721"/>
                    </a:lnTo>
                    <a:lnTo>
                      <a:pt x="411079" y="114921"/>
                    </a:lnTo>
                    <a:lnTo>
                      <a:pt x="506329" y="114921"/>
                    </a:lnTo>
                    <a:cubicBezTo>
                      <a:pt x="522141" y="114921"/>
                      <a:pt x="534904" y="127685"/>
                      <a:pt x="534904" y="143496"/>
                    </a:cubicBezTo>
                    <a:lnTo>
                      <a:pt x="534904" y="210171"/>
                    </a:lnTo>
                    <a:lnTo>
                      <a:pt x="1504" y="210171"/>
                    </a:lnTo>
                    <a:lnTo>
                      <a:pt x="1504" y="143496"/>
                    </a:lnTo>
                    <a:cubicBezTo>
                      <a:pt x="1504" y="127685"/>
                      <a:pt x="14267" y="114921"/>
                      <a:pt x="30079" y="114921"/>
                    </a:cubicBezTo>
                    <a:lnTo>
                      <a:pt x="125329" y="114921"/>
                    </a:lnTo>
                    <a:lnTo>
                      <a:pt x="125329" y="38721"/>
                    </a:lnTo>
                    <a:cubicBezTo>
                      <a:pt x="125329" y="18337"/>
                      <a:pt x="141331" y="1669"/>
                      <a:pt x="161524" y="621"/>
                    </a:cubicBezTo>
                    <a:lnTo>
                      <a:pt x="163429" y="621"/>
                    </a:lnTo>
                    <a:lnTo>
                      <a:pt x="372979" y="621"/>
                    </a:lnTo>
                    <a:close/>
                    <a:moveTo>
                      <a:pt x="372979" y="19671"/>
                    </a:moveTo>
                    <a:lnTo>
                      <a:pt x="163429" y="19671"/>
                    </a:lnTo>
                    <a:cubicBezTo>
                      <a:pt x="153428" y="19671"/>
                      <a:pt x="145141" y="27482"/>
                      <a:pt x="144474" y="37292"/>
                    </a:cubicBezTo>
                    <a:lnTo>
                      <a:pt x="144379" y="38721"/>
                    </a:lnTo>
                    <a:lnTo>
                      <a:pt x="144379" y="114921"/>
                    </a:lnTo>
                    <a:lnTo>
                      <a:pt x="392029" y="114921"/>
                    </a:lnTo>
                    <a:lnTo>
                      <a:pt x="392029" y="38721"/>
                    </a:lnTo>
                    <a:cubicBezTo>
                      <a:pt x="392029" y="29196"/>
                      <a:pt x="384981" y="21290"/>
                      <a:pt x="375836" y="19862"/>
                    </a:cubicBezTo>
                    <a:lnTo>
                      <a:pt x="374408" y="19671"/>
                    </a:lnTo>
                    <a:lnTo>
                      <a:pt x="372979" y="1967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1027081-7E14-46E6-8E8F-7115D7B41BE8}"/>
                </a:ext>
              </a:extLst>
            </p:cNvPr>
            <p:cNvSpPr/>
            <p:nvPr/>
          </p:nvSpPr>
          <p:spPr>
            <a:xfrm>
              <a:off x="11369881" y="4982866"/>
              <a:ext cx="336548" cy="336547"/>
            </a:xfrm>
            <a:prstGeom prst="ellipse">
              <a:avLst/>
            </a:prstGeom>
            <a:noFill/>
            <a:ln w="63500" cap="rnd">
              <a:solidFill>
                <a:srgbClr val="00B0F0"/>
              </a:solidFill>
              <a:prstDash val="solid"/>
              <a:round/>
              <a:headEnd/>
              <a:tailEnd/>
            </a:ln>
            <a:effectLst>
              <a:outerShdw blurRad="254000" dist="127000" algn="ctr" rotWithShape="0">
                <a:schemeClr val="accent2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C8FEAF8E-AD9C-4BB6-97B8-F1082389669E}"/>
                </a:ext>
              </a:extLst>
            </p:cNvPr>
            <p:cNvSpPr/>
            <p:nvPr/>
          </p:nvSpPr>
          <p:spPr>
            <a:xfrm>
              <a:off x="10829099" y="4982866"/>
              <a:ext cx="336548" cy="336547"/>
            </a:xfrm>
            <a:prstGeom prst="ellipse">
              <a:avLst/>
            </a:prstGeom>
            <a:noFill/>
            <a:ln w="63500" cap="rnd">
              <a:solidFill>
                <a:schemeClr val="bg2"/>
              </a:solidFill>
              <a:prstDash val="solid"/>
              <a:round/>
              <a:headEnd/>
              <a:tailEnd/>
            </a:ln>
            <a:effectLst>
              <a:outerShdw blurRad="254000" dist="127000" algn="ctr" rotWithShape="0">
                <a:schemeClr val="accent5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C1338399-DFB2-425D-B941-3F5A330092C2}"/>
                </a:ext>
              </a:extLst>
            </p:cNvPr>
            <p:cNvSpPr/>
            <p:nvPr/>
          </p:nvSpPr>
          <p:spPr>
            <a:xfrm>
              <a:off x="10288317" y="4982866"/>
              <a:ext cx="336548" cy="336546"/>
            </a:xfrm>
            <a:prstGeom prst="ellipse">
              <a:avLst/>
            </a:prstGeom>
            <a:noFill/>
            <a:ln w="63500" cap="rnd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  <a:effectLst>
              <a:outerShdw blurRad="254000" dist="127000" algn="ctr" rotWithShape="0">
                <a:schemeClr val="accent4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机器学习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39416" y="2060848"/>
            <a:ext cx="7079208" cy="2807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模拟人脑的机器学习又可以分为符号学习与神经网络学习。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符号学习：模拟人脑的宏现心理级学习过程，以认知心理学原理为基础，以符号数据为输入，以符号运算为方法，用推理过程在图或状态空间中搜索，学习的目标为概念或规则等。符号学习的典型方法有记忆学习、示例学习、演绎学习.类比学习、解释学习等。</a:t>
            </a:r>
          </a:p>
        </p:txBody>
      </p:sp>
      <p:grpSp>
        <p:nvGrpSpPr>
          <p:cNvPr id="5" name="ïṡlïḑe">
            <a:extLst>
              <a:ext uri="{FF2B5EF4-FFF2-40B4-BE49-F238E27FC236}">
                <a16:creationId xmlns:a16="http://schemas.microsoft.com/office/drawing/2014/main" id="{E47A3F09-F53E-4E72-AA9B-6FFCA6275EC2}"/>
              </a:ext>
            </a:extLst>
          </p:cNvPr>
          <p:cNvGrpSpPr/>
          <p:nvPr/>
        </p:nvGrpSpPr>
        <p:grpSpPr>
          <a:xfrm>
            <a:off x="889000" y="2060848"/>
            <a:ext cx="9981828" cy="3600399"/>
            <a:chOff x="-7021377" y="1028701"/>
            <a:chExt cx="18540277" cy="6687393"/>
          </a:xfrm>
        </p:grpSpPr>
        <p:sp>
          <p:nvSpPr>
            <p:cNvPr id="6" name="ïşľîdê">
              <a:extLst>
                <a:ext uri="{FF2B5EF4-FFF2-40B4-BE49-F238E27FC236}">
                  <a16:creationId xmlns:a16="http://schemas.microsoft.com/office/drawing/2014/main" id="{2FC17C19-455B-4EDA-B5C1-3D3D6A2E90C6}"/>
                </a:ext>
              </a:extLst>
            </p:cNvPr>
            <p:cNvSpPr/>
            <p:nvPr/>
          </p:nvSpPr>
          <p:spPr>
            <a:xfrm>
              <a:off x="6556374" y="1419226"/>
              <a:ext cx="4571999" cy="4572000"/>
            </a:xfrm>
            <a:prstGeom prst="ellipse">
              <a:avLst/>
            </a:prstGeom>
            <a:blipFill>
              <a:blip r:embed="rId4"/>
              <a:stretch>
                <a:fillRect l="-25137" r="-24880"/>
              </a:stretch>
            </a:blipFill>
            <a:ln w="381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7" name="iṡ1iďe">
              <a:extLst>
                <a:ext uri="{FF2B5EF4-FFF2-40B4-BE49-F238E27FC236}">
                  <a16:creationId xmlns:a16="http://schemas.microsoft.com/office/drawing/2014/main" id="{6BC565C0-0638-4942-A32F-E8C0F5171DF7}"/>
                </a:ext>
              </a:extLst>
            </p:cNvPr>
            <p:cNvSpPr/>
            <p:nvPr/>
          </p:nvSpPr>
          <p:spPr>
            <a:xfrm rot="19800000">
              <a:off x="6165852" y="1028701"/>
              <a:ext cx="5353048" cy="5353049"/>
            </a:xfrm>
            <a:prstGeom prst="arc">
              <a:avLst>
                <a:gd name="adj1" fmla="val 16200000"/>
                <a:gd name="adj2" fmla="val 12111527"/>
              </a:avLst>
            </a:prstGeom>
            <a:ln w="101600" cap="rnd">
              <a:gradFill>
                <a:gsLst>
                  <a:gs pos="100000">
                    <a:schemeClr val="bg1">
                      <a:lumMod val="95000"/>
                      <a:alpha val="0"/>
                    </a:schemeClr>
                  </a:gs>
                  <a:gs pos="20000">
                    <a:schemeClr val="bg1">
                      <a:lumMod val="95000"/>
                    </a:schemeClr>
                  </a:gs>
                </a:gsLst>
                <a:lin ang="1200000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ïSḷîdê">
              <a:extLst>
                <a:ext uri="{FF2B5EF4-FFF2-40B4-BE49-F238E27FC236}">
                  <a16:creationId xmlns:a16="http://schemas.microsoft.com/office/drawing/2014/main" id="{D043FEC2-7BE7-4522-8D35-3933E15B21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7021377" y="7716094"/>
              <a:ext cx="13095516" cy="0"/>
            </a:xfrm>
            <a:prstGeom prst="line">
              <a:avLst/>
            </a:prstGeom>
            <a:ln w="76200" cap="rnd">
              <a:gradFill>
                <a:gsLst>
                  <a:gs pos="100000">
                    <a:srgbClr val="00B0F0">
                      <a:alpha val="0"/>
                    </a:srgbClr>
                  </a:gs>
                  <a:gs pos="20000">
                    <a:srgbClr val="00B0F0"/>
                  </a:gs>
                </a:gsLst>
                <a:lin ang="1200000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B281C1E7-784A-43B3-BD6C-B087A4CDE4A3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OUTPUT_FOLDER" val="C:\Users\Administrator\Desktop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BqGGlJKPVYmj1EAACviwAAFwAAAHVuaXZlcnNhbC91bml2ZXJzYWwucG5n7b0JONTr/z+sLElDCTWW0Eo42cqSZWQqrZasFWYyQhiKss8MqRHFOEmUrWlV9hLJnmWyjhZhBmOJUUxjDDOYYZ6ZzveUOs3ve/7Pdf2v5/88T11Xdan7ft/3+32/l9f7fS+fWGtLC3ExOTEBAQHxgwf2HhMQEEILCCz/LCrC/RezlRB57l/LAo9ZmAvktyt84v4g5Lnn6B4BgSLMKvYpYe7PK88eOB4oICBRx/u9DOef7S4gcHXvwb177EJcKX2nCs47HgctVm1zFdCMvG81u7UbmJXKuqWtjyl+vMZGA7vls/h9ke1rlTfu23Pxj5WXrPNWmvv4mlHXFBLMAWvUbjr4njnzRzt+nL3oyMkp133mmd+j61lQCVIxLCPqPmNMIPLwE4gPwXk95ISj9JkWyGIA/XNOgZ9r6EhyDjUFguwpldOqERAE/PjHBvnX6So6Wa+RhAKjKdTQnj2JyteWiQChkT/84VQS9TpyalwNGEZ53nXJfIMKqr+wBVn3GbLQ8iNFredRry8OjSdw5rI4kmIrL/9MCBoZlSx75ciYhNLGpN2WGbsJirY/TQjQSjJzNw9mD62vThTN15CcHk3npNkqfdr8E5lAeS6ZhMDqK5To1n9wBWh9Fwn1QudcHsK/RiyMQ0qv+6ARgbFStxazyE1TaxHUXdMmS5s7E3jNB6Oh0D6V5QvVXxarp/fVjNMav9OseSl+ZC2gD8VZSGOw1CFzcTKaKkKWKaIiVbR4f180CTTXZLWu/ND2hJmO4fChWJV8b3olFUE98flc7CKGOU4GcebycOtBpJnubuHNJUYX+twgaHIqm/MZOXouHYbCeX+kXYCcn6le9PzGZGpa1MGL2NKKkT/SgivHXQpW9/fPtQf7+fW+ODdjUir45RRqhySA3ZTFbtq2vELUbIiEjxjVTZvtoRBLPd95Zs2/f7RtlexQt8RKDeRsnZJr56lPtdYVnsPhwJsNHBw+h9rnZTSDUyZCx+D+4cTOqqMygAwYKtwA121RfW2pOM3kUjWAchIisMi5hOCKYbXzAl8MzqaIodF7Dl4yl2xsfVAtIR4o0UMCl8rsik2cSIRnjhumjHFE9w4tGDqfk+JkDR4emW3fUOyuatdTCoe3V1bbUh5RFIIl7DVn3L4v6cBZQc9V6LtSbgOyuiwaSXJN5Uyef+WJ+DUk7dnWhDjcEIdeFFQ432SFnJrJIjff99VXeD+idjHEWCSR2RdMsieG9M0elwije8p62DMpzh1c4fiuOrRJOjYLd27k0F0MYgLmCLp6RxO5jpNBgo+tx4wEDpOcQpNmYl+WUgLsjxXHKqs5qj9Xv0nQk4VSiJYTh8sL6qrOYPQXWVch7KFxlnQBJ4ur1/67q7r3VwT56RNcNhmU7+XgwpX7T9Yl75mrOoNSpOZE+DeGbye9oy3GkhtYxqVdVSr3qofmeki03l5LdhqVDif2zPQTZAANag1wYgJFIUziTKkk7vyYxWr8BcXCvjpNd+8HDktU8734kXWA50pbr0bBAE/drFOj50WRBGWsePxQkcKWUYvjboVAOKwwRfBNiEbJrah2J60b+HiK+2wSK3GjzcDjCaLhG5dNwCuJm788kHreRBU9/FRJRyhuD8JY8TkmcsvyGwaMWf26myEadfdCJnjcQVan3kWUL1dRbKF89KnH33WZsDK++Rxelw4uSWK9zPMvEQYXkc4pSDLqfTzXvBdJojm934oxUry68KWSQ698V2VxL2u4MnHPUQUYO7jCkR5yr/GNntJVToJA0Gzmtd37yvXe+5QmUXFj0V5Gve3atdYi1nP9CZSGcw0lq01iisnRIRSDh59xn9rP1JWMrzd6bmu0xOxL5FN3AuNq7QCvh4w8PgU2mqxI0oa2UCP8RHS1ReWRCn8sx4a4EkNpHMndDfjGi9gIV4lpNDGuK+cL0XCPixrQ25FWj7KITFJHBAhbK3oKqdBC5Lc0QHeDkyo835xN3mesKMgocbkECo0m611qKjxzUmtnSYae9e4tQG/QfubYPUyVIqMeH5hVgsjViM7rZ4FIRpJjjeG7ElQW2xI9gXHukUkbLeUBz5kPmu0Rsq3uGUOVwILOTMEp4z+Jxh8XHYgOgAY8Wul4/Bq1BHJH4AH0YVqE+mX2q7PtzFI4veG7E9UXTBIGw7OlBGuCLphJsKfQ7ynVNonASIs0dvZxdjCgnYBBnx4c8jT02rAKHfDAprhvRvLG56qMZ5s1ZQCUctlAITDcK2mPzWLDE7a+eXL2PqFDc7RcAHKITKtwuqDru35jzeSuobk5mxI2NaihSZsoy8CfbbAOn5jr6nnrJg8Qp9a+Q/Z+cRbZ8YYz1x9rtpWUQ/OfPlzuptofMyeZE7Fa3BHw/MLr8PXPcwToCynMHd4kjg1Jz1cu51M+1AuoVqqf7YcXLFpwISc6j9xQunABtXP9hDZG0fPSN2uHrhRpXwvYd8ot8Zb6+QB7SyOpLPU1ASN72GmglmQh7WGljTYnx7o9FidSoaoipXUyYG2za7UQX3I3wsiTDNkEBJbL0rWKm2TAlHMWbZvWxCWbyhZz1bWafu+05LrTITfg9472P/MCVkyIoRP62qVrrSfIk5nmRW5jvUzZl3s5pdSMWWoF3rFKSTcC7jg2En5eA9hsv4eCe19SyZm6h3okAi6iYO9VFDGwXB7erMMBWZ35Xsbk8L6ShU21S0NNF3zAt9a6n7jZsw/23Ex+qliwAWhWgj2ar/ca/vGOpogvxQTtJl8mp6zUwlHK1wD2iwaHYLAwJiV9Q3AsdKAbqkrdfEOJGaul6iCyz/o6asiEKsM1YXI9nZhmgwsc5qxeiQ4YsTltZCsELooXjXp7dsIiIt3vIBMYB2tlRY1YNBNkwHOShbmeFVY6B/rWjRVH2Ra3RZ6ZXWxh+lTgrMTRJZWlMUwg4YJE00I8zD86d9Akpn0OWQqvFl3q5WsuyKVu4VoXqYQVXQ9Vp9KlMGSIZrN822gUDkaBbPUB3x6EAHwcRT4O6IDmJQtSMBYdO533dSxeeBBS2Uvmal/OMNfl7oMTqhX0jG9mN519YNUPUTF/wBh2e6Pnr5DB/MPbpBjVpnHxZkQfvECbPXuCjRKxxPl6hhhTaBIYE8Zmpj4jz+TLLIdR8FDcJ0BCkBtEGCby1KJZjvNMsrpHwMyRKv3ArZCKR/RFZ+Lik+MfdF5VMxZBrH5UTP9YKJG1mxHYVTJchCAnlkjMOQLoBesUA/D3Aqer4fMPfoAhO85Ar0PHrhtVoLte7tUqRO9mhF2bJ+2741jOSHNZ0m5eVxk4T5IRDoxWB6ZCspzfXlmEBHMgb293ucUvpScEvojtEYb5gLRXotNTuxYVz7L7f4AX7ZHQA1pbgLdvLavtGLGM3KHn3bZUh3z0lYG3j6sWBiUmkA7e+hkwtciuAaxE5wLd/gml5NYA8oqHHxSkHIZ0nsiT/RFsjXqbcce8Lqb7M+qrOSQuinYg0AKPqlFSpDN+Pd79Vz9jKq3CY4IXsclBFdMzAZ9yTuTs+omqs3gvjeKPCh8+Kf4L2DfDo9ooFM2XqnQIYnuhaRf5pwZgwYsbaxPtUv8BSh247BW/TUhZezhW9ufh/gvjx0491voHZBRFC4GPnfon9H3MXbNDRq5qGjIePzO1rDYRekDtn/BTfZcy8MQZ3OHLD/4pRGXgWsDBy/+YMfQBV4vUKSGPC5eyGrUIMJ55b5tGzgz3ow9d1fSLeBwplm2WvmoofQ0Z/dnQhcun2vDju+/yqyFm07dMYX8TzCfVBFfRM9rUCyrctuQuV7uz3P+JWbr8kIKNoeMqLqNbDWR8Cc4cTal5M6Vvk1uQm+3BIz0MvrY3Ul9DvtJs6MobofYx9N1DEsR8OqNqyQiRtEKx7Eixa/Z3AvLXcTVGCLyUz46oqKJlWJy9mbCdmdb72qaKtwe5A05cM+1YsdR51iQ6chsIN6pZG1od195yRMeo/of0BAiUXxPmzGsiBN6Q3qqecT++Z/tSyWl9tF8mYx1VJGaXL+MAWJnUKqG9FLuuEGkUuaToyG2yrNZ6hQr9kMoZWNCVpbIHhPLmCM1dnuxzWQb8asuz/8pG6oYfTBHsyiUuA8wxGzlxqiFRq2lizdIFPw+F+pqNneM1WQO4cFan4Px1PY+YpUv/XQRlDk7/UgQbf4vgtwj+vyeCUoxYxeSrVWkximFegXgTpjOCdKHLJc2IWhHoQCqyKkMVFRThq27aRDU/fxW38dT1HyUwVlOjg85rMY0TdfLrrzDMWTOWaK3GOG5QDEi7iJWwHE22fNv445w0YN0vJ+69uDDuEIy1FrEoolbNF/Cb/R3OxvEpDDRBSd7IvcHaWIVROTXzejPG7vaZwIdioujdBrccdx+U/1FoZx+eu99m6RQFBqeWmVK7j+1VlcYN+ZjKZDur5wLXbrv1g/yiJACtnmNnrILsoflReCzrwhG8h+oW4O6H3mRUPjQ7Oin0QVKx9o9qQVY6FnbZVr1QPTK2mn2BxaDY6qMCWI+ykPOfNR9SCHgw5I74ZSFwjANFB5/DZ1BnD6dP9paPax5HtWwvQBwh2jICgWIr0QmP2XNZ6sDPA+6un7bAf9SmmrmYG66D78XS175Inyfgigu+kEusD2idPzKC5/TyW5v/9LETTLGFMLsZyQu9Mrxh8hZDszT5DBMak1Riuk9YLapFuiB8Qi+hD4/AJkLHuj9nMef4aSldQgWOiBNTkH9xhHY7Ga7wLAvG7ZP9VpDss5kfN+jrJcb2wgkrnR+GtTUHSfThweYba60frGjvehiQV+h2INX9R1PZrXW2Cnv/Dyv7KLBgymPXgpcZYAa9gysBO8plerHUr9V7wLjuwMmMp8tjhHbYVrleOAljhR7hru8TxqtQgj0fm23XvVbcuV1da92LI3MnHvn6kJCK8lyhWX6K/UQU+7XOaS2sebvuUb4ZtdZ6q/RawNG8sWIKP/KW8ju8EbFi04oACoFTlAW5W+I6XMhXmbsLO57lP1t+ETueW9WV8LefOXRWrbuY1gJYopUXBNGV9IJIqNcionjaJDcdJgzmgrifvcEnQcJWhSyo18rKbqb232OmzefGER5v+L42xwDTJs4uuP5V6A9v8IGmzc1z7b/UrvQV9xgUjv0dJnTsQ95JI8wpknj2DCdCTfnbmgf8sOYR6EyGu6Nw2Gr00Au1wTWS9Md83ZYp2Cr86Udo9loJSe0sftLRysI+MjkepnXe12BvfQRfL56K73iXmbsRuHubwiY3U36e8K8hb0LHOs5euTJnd4ePEv41pq3W+QNfx1Tmo95fWYXXdjj9i5lpAwnr/zubPlrF6l/n/z86sgRxtGLYGLZHmvKnhWJPbyg542T16r6mk6V+ldgFLMWYyubH/wAbfKjgrLdwkPCOSjY7ddi/DgsjhH4JVec3eQPq2bcfHmWbaS7reKyOfuogK3HUxoiY+nA5H8d/RNe3ODnQYWC0Lc0I9HAXs0OV685lBhML/ouwe+yjVihFFBKhqow+Rw6/6f8VKgYur3ft7n1x7l75WVWG4df2/MQ1DXJ3wUnurQmgVjKDpCQaqsQu34TZ/jrMRo0AXDbEimXXlPFdSoMus7dB3Eh905ZfrL+pe/7CFi7KJz/hp/UDzoIHiVxE4WTJD3A4tXd0/slNANJz+CKGQPEtcC6sgRryVXRDsKPF3eVqZ/P5wpb2XYnFLlxgM8IPd/wWyP8tgQTEExGjtzz1Sv1JyHdMOW/aq1WazhuC2eUUdSUMTgLRL/f5Q4s2nyDT0VJTHLMQMVm7Qj+4P5ScVuXf+6IodP7TI89Q0SK8bcS+ycAul2A4z/zz0q52lXET2HzFq3L7DIop6khFDOu2o7Bal5g6+tLBnyxHUJAuh2RU6ssCnltIRh0U2iR5u5Xm07xmlOvU09L0/f1MWkVxiqEf/8zBMfK4qXSbTdPD8zvWc4W5LHsLkpBqs0QQ0OMio4YASmBBiTD43BaMCaO7Uy3VaZe0kv7VyC3IdXh8si7Nn41C4uhT6q8eeCVhxEH5nabr1IMIuHtHfdWJjeOjjl/8TVXAaS4syQIpXCJmdfh2xavDvkyT0h4RGGW8YZii98yBUoTTHvHxeHEDU4r78OGZ1R5633hzKISXOG+N46bZGuPrpRYeg2S/1VfkUqnWxdUmRBnAvtQ/lbLiBFQd8PXBuVvilLcIJq9QDBlQE2jC6Q7E2hsw+8OpnbCyeVWlqx1bzFNCNAg4FC6Qrg4irCNeI9cPy0qIR2OLFq50tS/4Qe5RHnd3DeLeuW21mThZbiV7paHKPc2YESRjW2FpqkiMxU0Ne9tE59qHswMXul1Rdzkck/z0lF+F5jvk2s+9jErxEwR7fcnGjxa5U/eOUZ7cFnVGK9U2K6skaL9KHFS7wzZw8C0Xd3Erp5hEDFUT72zLTGPON8E9N+AYmxUxZz1IjpegRVRKXFY3jhFCXPCJfuIlhbUSAR/PCUq29QUR9pqgcWspxHDZtjYLPOsbNtthJHWv//P3+piWhaDJagdyCVUWsC/yLRKH1+3uCVqdIWo+NAdPld5jI2JQdogrwL1aOr0O+TubGWUXVaOzGPvxdQP3XTICXyMBjoLiLGV/84ycIDcUUflJ3yNAEZr4GkFYV9xQ5FF4Y5cPsdziTWi/THJgyq8BJWBzV1mni9JW+VU7No1dSTaAa0lz+vqtVARvhvjlvo4V2AJOPFXOcDWqqxbQWwegEDHwPa0lmX6g3evgaKawN8ihlDLaBde6of4IjQNir0PHAqi639xQY9wPlUn9YudFdftoLEMz6HTy0LAtLUPf0S9nfdSBXMVmGf26NBMcriigoV27tqOKu+ygncC4rgT7w3PUEpk9czYvBtueEO331mEeNAS57TuWXxPXCa7DlMB9nkWEkkGv/gdgPh562Vvrhv7ldi0V/+WV46bmFPFMepXZHO0pQ9E4BnlDg3O9p2rBYBswjjxqMUhgKT24pJcbB1WpgnGGjQgjcVi20wn5xb3KN5WOXp3fK5CslHzV+gyxraBr82SEhRp/2D1OnCphfQLkrMHiJzONaOmA5E3SsYX3Fmbti2M7jefWNxJY7L0ha08dZHXhCNXNMgWdiyjfUnGfTeebqhP0SpTe+M0WFbpUKuRkuJXXdR6R1RoxFWeinOpCXNH7QlffZ+zvpe22KWBf6StR9kasfQQa4ieDafCBk3Zc536Cr3MnCHygcZ37EUjUbxq/afym8ZvGbxr/D9MIoTWsT9FDXzDmAncpB+V2yb9g9/216WJ6cLZO3RLY3Fdja2XyPJTyvGubwn7CDS44Pqa2how2sLBrL+ICIOuVlsJpejOQ5e8tKd8HeFWTZGVaFvrpQcpNnZsXFHij2Cm3rzznl+2qwtvz08lU201hH6v7eZvJ+Otm0sWNfDeTdIww7g6gsRU/7ZGN7/yfd4dmx49srizZmf7z3loo8L/s2LkHKTblIjtW/9Sg68x/2SjrurU/DH7G4Of9Lfp/28VqmjC+fnzhjtJP/Oe/+7oP+s+NtL93Mgt046cJb88u+c/PIlXMSio8E7U413ZVsypkhjIeLxMy0+kIKTj6/hNpkUKylDBWRLFpbWRTZlnbApNUPTcMWhxu6wsmVXZTDarYCbAEGBOZVw0Jz87gjv7xaPtSVjKAV+7UddFkQuZGUvStTGbsmuZUTGmxDWizGCFnKpJZrm8TrbhcguW0qlAInOEsIFCwzFH/Auz7isZFKS1OxuBUNp2ocI06ZCCtfklipdWHyXQnk+IbzOvDIcMX9nBlPDXq8WPGv7dwcLxYrB7XWkXPoCp8XLintJBt7TX5Z5km4tPhFZ2Wk28dlXlV0eUDRzu70g6hPmkuOfoGNPhj7Zvd6muUcPLjWRaKoXtVi0dMD9GKnhYRQiuq6Vk8NuPbfsz41lCOOEapZEUEFMw9IEHnb2CqTKY7wO3rN6RrJqwcEwKvGu+A7SYFsg4HzCzZR/zgA33pVH9zCHm0vP8wzfGF5UrLm/16pm5k4+JceuJXcf48Dpk7znpIxLlHc885Mk/BF/P8kfS0dtkN6boS4pPccT63go366DeTv3y2Wmj6u29uXc35oit/7BMOQqRPVFIRBTLgk18034vsN7UsyQ1M4GnNp9M/StBuON0zM9QjkMWg5FBnqYzxy+tdX8zPvbMCVTLJtBA/GLG6KCMiY9CnWL69ZO7ZIIc6P1fV1c8MY3kzJp7hq5oQMw/fKbEHVujTJHOYFWQTf9HkoAVj85usL+XUJ0cjcHTCwAOERta7RXkMzgceroH68KXlbDiNE5MLIMykv1iRZBZmOJgIzY5eFanfG9B/dv4YROebmdiJK8gDGp4klH956RNIzgiuGmRFcVM7hK3ki/phZm8gXl4PxA41Nu21ZHFo7BVKEZOfDWnU/ALfJAyZY6H8DkkJ6y9BdPNmuw71Etm9vhNkk1VLkLIypqFrtqL6/fQXWbys+l0+N8tLpXcWIC/4B+OGizIQkLnbkssXxixAYe9sQawefKa0RENl6pObz9O6Qq15qujxkyoqSAH2qUpvPCQElkz/GCyyT7ZeQQ7QQA+U1/frfUFg5J0sdeUczyUYbgXGLcTZW9TVeM1yKEUfUThtu+rMsM+P9bsxIJzr8YPv8l94g++c0pJWj54a94GwCNuWZ862D2yLftC93/Qm8QqK7lmmplois9F2sWJB31H4tGgypsGnvuuwZuX5596PAyrebPvSsGXglmONLWU1Nz9aH+lN9i69pv8Y+R7zXcNODXQUiJ7REQibKML1d2gsgswzRIOHxjug2X0H8hXlRHQeCYGLrCiHHrqooyXyarF4H5DlulMndm05E40VDQ0wqoOqCt4RvYxW2nD1zrYq9Kmj+YpxKKJemZuqK6wLSQ7cpOCdJZV5t29ysy9OAdV7tansjCx5W20i9HXarZ+2ALy6/8y5rMOWLWmRAYWS7oBNDwV9gaoyt1PXF6sDCUEFWPD4U0ooBdf0pZqzmBSNdc5IUnrnHY0Net5Rkry77Dp5MEYJWYe8JgyW1BOn7roRZRWx8w/BR87HpfEmpx9Yyys2HNIZtOb8rWMnOP47Edmrvztdy11nvQSuqwejmeLNDG6eXZYLbE4+UobH9cLGOl5OhLlGpGsssue1c06j8W0Cqsuxom5DRua39IDe1JXFlOdBwmaw2o6SYW9HyX0HzieEAxq067UzPp9gjYP0xbjxq//1T4kwWDBRMRprUBJOrWR+hvnJrm1AkR1F9tkWAOMoOFyT5RzwuNAWuIC0OnJI3XRHUCzUixSHHbTAu9kfk19r71/S56dvvmuwfSbG6NF0FI+nmu0bcuEkf+uFR5zvgn1bg621FlGvk99twXpRG9iPUuXYLSiYHlrHusnc34xJhq/iras2njWiiSqLBVWbNsRhASd0IpowN0eynuIXCOteu1+ZfmyF+JyNuR7fB1N1UBAvlcXaR4hz4k48EJF8Ymg1g8hcyw2YFT8cHLkjKIi7tIECkfAhNkDWyovsKZN7VBkVYOpPzLoIwrU9ClQKfP7ugZ9pRoERwDJB/ABa/5bi4vY5wMUpU3NJhZGsh5iuOMydBkekUB5ioQhznbIKPfRiKgdR6dwpHdVehNsdgbzkzau1CG1w3lthw0Le+wxawH3fXTmiJX1qTz7gZSh9dNur9Fl9ziWE/PLTHUlRNiwOcVGa7aR1A2vJonZXRhNgLQu9JW5epBLMY/xk2aP8dFkRsGTmxyfpIXkA9Kb0M45S+8pLNKceduKEwOUJRpy4nqouo11rWhYi2DTcyPIN5OUOgAu9oUjDyZZlS5z3uPZZ30lJJRkfcCbvrGBdweChDFHPksvmb3Ys5kZw0+6dQ2Ta+idDZGIV3eoNGTY3X8fBZOHGv4T1V8GVTmYx5oqOkW8k64aCsAx8NbntUenC8Vm9nXELVzDplPl3NMl1DXporI0xKPoBnDNKh4ECHhxTDLy0z/ayuU2pVcSQ1EVswjPhWmtcBjklcoa99k7BzPczRjXba2NKhmVSdVQNt7p/LqKEk1iu3KY9F6HZw+30liiIxFKchYmiedXp8jY1lVTGtTtuBWTBGlLpNlnkzV8tOeUnSz40hqWckvHy7zA+7fUUDW9A3ODBN9HdL1JD7jHm9nf6z38/7zVQ6FX3jEsZwm6ApJ8vwO4SMitPoPVRkaVH7rw7UhOHtTRq1xRBai+FRS4iliuNi01yl7MWp1m3wVlgzMJhyPz1s9l11/ZovT/1aE4Y6lItMOa/8D2YrhGJcHm4nIrisPLk5knVO4O8gO9N8bimeWNH3lGbtS4/geXTbpIFa1GHqtbGedE5r+5/DboqG9KtCCtX1Fp7bvAoycYLOVR/0v/u+W3Fr/jusI3iBhFLLTtnbenaDvBqky3AzxqeawAXPpx65HqkmLlq5RL9QMi9OKIxZH93OWr+EUpNQQ0NZpJQ1dDsZ+lcJo7HlF1hhkp2/SAqO8FNaS32A7EqmWsAMtEbuWtBdVbhQcfAnywv5eq+iuti2WaaMjxMr0+j4R5lhj2JUPxa2DW44LGHtbj2JOIh/jvPaJEw2WyClYx1VIvjQLKja08E2Yi0/TL4K5hPgNix775agmdPizsjsz/J2JsJhz2pwSMZz97O/nWyiXa45jRqpbX/zPegOHYm0hvCbZn/iFfG/3pw7+cdc7zWu5wnkWLTdvy2E8Lk0gmO3LmN891VHAhD33K1F7a784jfVlvHu4H3VdxRnK341sq7dFunn3DTEhN7flsBiOh3jhDEBTqbjvfPDP9S1lbNYVWzHARF1nko9xNpihjmfFUBvwSsqnYAxcahfJGL9Cx/3kWSzHX63Ty2BNXXUCkhGFy4C3fYleXXO87ARH7gnyHbrQ+8Zm9eZWcmfBMSVcQMG9nt1pB45x9iMNMqZu+p3mwXVfRVDMcd3xrCWwE/lAlTuTlTd2LPsFohW4yXV3kE/CPlaFGaNjKXAeZEQr0erI8suiWISXNZuhEwx20DA3tgcmqm1Hmpy08bcLzs4w9UB1XUHpq7nJswuQq0LmqgGBZK47DvjbS5qVTRxmc4e2i/zGyDJrKoDMFijH69GkCCzDU76lmZzn2sNdrxK/Iv9mpNcxG+VxJpBcYOP1nfHQPcyzoW9cBuoHpxvFovi/1RRX+18WTNB2o1u6XaeMxaGKxeKXCtTSGkd2LtEoG16J/Nh6ouT/WPGJZ3jO4EvmgU2LUYnyzOTWAEx7pTZrtSxDSwy2mKV5n2L5BDsSr9a8LQdKdd0hiT+bF792LUfzU3A0ct6WXWgCPEAmBFo9kuhy/O8+MsEmfRXmvksPDNY1ERIIoYkjDgNWGiAjzxSbhmAj/liZouMv1uMEBd3qy+BK9VR6MhNDqjX0UbGr/ML2I1NXZtjuJU0Wzpht5GGI3tm4UZWXBAE69yMF1IRo8nhDTaDQ3dvuzisJOHsGLEZG1OYSAJt7ludmPO1/T5R3Pg5rJkMbRbgzXgwDDJRbBLNMHtbNqglTHoYho7DtNUH2yciW/DuZUXHdsk0ig5u9daOnpgljMbmv/wSrI5TQYfCx8ZH4kPS5GVNXiyy065X3MwZGI8kbwS7RC2DJhmOPmiZ+vS/UD/Aedaa9/SSlyHlnJcjUcIPisEiWRrOAiKg+LWYS3zp2InVRZBVFnpQdtL5rJCDeM4vYDOY8Yf8qHNydKwaG+urjmrnz0wIMVCvqb/mhsA2o049yZf9Jxbg2W+qLcj9SMXLqllMmAedSypfSzGPU8aqXxxuW1/yEuXeGmi0bSmXtsuYCFkPN+sPySMZNGkE9nHKGovCeOvsmRR9KbzPYyu6imYa1ncRtDUc4qpOc0JeU1DpHTuTTEgzU1mr5FyApkqx97PEn1IKHBhmp0Ifj8wFv6kRls/yw/8Bo5T/aXWWGjdYK6T8zO6mMledagOg9j3OinqbYmyir/iBmJr+Erx6MwQS+Q+LZlBK7/g2ZQ0NyUiJmNGWpTrPl6LfXyCLc4EYZRVX3WcVSTRKhDqV4X4KnwCVNVfLAO1S+NiujMtiSkax1oxAt3FyQ1C69N6RRMCksFs+WgiAElIVGVWVxpeQJuXVQJ3lmJt/Ao2qOKqJPw/yhN9iQ10umZa7DY7qISMaBLNtVnAi1TNerWRhwZ+dEm572sML2KBuR4G7/OdvBzHACuK4QJSLGnKM7jQTi6CCY6As94xZAnuaUANz0kpTt/imfluzKDY3e7RSU/J5c9ZCkSDjwVmbRu1ClePPzEzaAs/31B9yvBVu6gTsdDL0WALfyNKgHq5gAMscpbT88xyE3zqsEFbXcu7eMeffyqd8apIEStmGEeEH2abocHl5tgQ8dqOQ5oCMN0VivrlS/Z6a6bERdEPgWFEtNi0y7JfcRsJzaYuq6x0jNqupsx3asrA225OcHm1jmDhX6ryRWzVimmGK3c6/5MHtgXkwMHC8/m8ItBPxyt4h7nfMyP7+3NqpGXWAPKml0MZnnPPQPNOSt+LU9e4QSU74ksZWQ/EmcM/AgYT0GLZNUe4sYgWUkBlyRlhfMPZCYc2w52LfzrRLseNRhEznY76vGt6ekW3a0rltAqPCPLC30vo6ycbD8csxSPQyyIeL6/U+j2OFGvNXp5c0x+HlXG1VrMuLpvwTQzL0f8u3Y6aa42ZQfuE7aAPZbKdjb7K5uhPWdOtBDDlJnee15acz1n3Q4BbSoPPcZrzCt6l3FDqwRdweOxkFKtzkYBuHt9jTA+HrcsfLFfTusf3bM+9okcuNstkUs/wBRy6G2IIf3ABgCxfwCEbb0KJ+7osfA8afTJ4/x/Z8jmd0+o1ccaRx+4JvrXhIzhs0GGuzPbzPUjhOzH39rAmfHG+gBNG90QxPNNA7DpQbwWrj8rIEwGc91Pub6FlJjCDKnC4Kn78skQu4U1ZE6Nfyqn9vRWh73h6Yy34F2zS5LMUDHER0MInq1WC6+RERFmXMvKiQgpWoS+BPAKBPyoZt2HeurWKookfTin3j1/kKplAq8Stn/HbHmzNbvNlC7lZdb+yGy8zrS3SawDaXNsdbCK1Jt76QVCigsnQMYo/itXIfOqjrHEC4uTekHj2Zx/QYbYLOP/JCvWSVtkqZ8yerPPbXfUqLWEV2iFkmRbYHX3lx7suLYBgy5UUIfD4yT8+3nM336j7D2+wsbZDay8vw0aTLzdvebUheT8hNe/HUvAOH17peS0gT1dUrt+i2aLJYbfRwN3wnqv5PxhY738q6bWJmOsrL2vIe/wM21b+9d885xeY9rgQ5LEkRQC+qPh6Q+PrQCvRP+0+80rcf5HmuSyBZ9opWfE2gbuW3r/9170jy9rsupWeeS6989Mf+a0vF7PG/AOzfu17QKv47arIntQWfGN22e3vrq617V/3run1UJvA9OguFa6/2be+v/LWG//DF8/d+7aOeMLeO7d9d4CjHv+6N9RPV4aBm5Bdok4p+srf+v4qcP0tUZ6L1xudeqbtnT/6vXeg7r/urVV6S4wFY1xb6uflvynELyPd3xLlIj4t+cC5HuAux8Dvvctk/3XvVOKRywva4Uvvh498V4hfRre/JcqFOanxZWzfa7dzDH+l5/+1dyv84avFVBPYktOSU98VYgvwJ3/Lu4v0H4l+RYmNzki9/W2d3/eQoH7/vveonu0pVGvmEks4G/pdIX6ZVy0xUA/YDpD8vVHv9qU3Xf917/895u3VDB17l7U4va1qsxeQtZiCmktpm2S9sVCq9F4PUvIBRbDrlBYnbeBDz00no1ZPICphCSpMMjccIBHlcBaJVUkicjOPgqd9sPFzE3Rmxio1cp6RWnzxuT/df+HvbqsB59lkEKrh02HI/Ns9y44a679KZxhF34aBM51pAUeAawdtq9rzu67CDKdDpp4T9eDA91Wup8txCidHyi5y0yKNDT94QJmvInooil78lLV4hh6txIZKcRTl7l+qdFm232/zxWQnF3oRBjGhVt/UaSCbW88hi6W7YO2MVUok4W5Gc7fr7mxDKRbIFshs7NSqic06nZhc0KcILm6zt67rGO/xzOozXpwddsxBo4nwrJMrLzz02swNM8I1R1pPe7q9P1m5xGd4fWVvE7A52RSXe6mnxE217iYgfpNWrNnWqs1nY61HeC8g2BeuVRK+yknIahgnM9AbD17SlnXaF9KJdP7DUWxkvGHcM1KKQijc7rC3YXwfK2Sh20ExmKX91EsfEOmmNDxXFB8SX2JZ5E+7PfdslgrHvpMexFfBRf/pHy9/vZC5/SIWrnRPbpXOq/5JRbBscXGtNTtYZKtk7t7E68R2+70s00PrTln66YPvV2DeaAHjzj6stDgmZFwWtn152iCMNjtpQOx4tECFK229uhBbUMG09vWZ3Q27kP75XG2HGFcd0/MKrTzeLFXHXJ5Cje2Oxrpg98sDnuvfTYhUfZUqGj5Ehls/G793hkYrcsp7h7zh46j1npu8pOt19zBce4KSJmAXsaIPSxAb5s9VPDbHAj4EZaxWI5/Wz1q38xb8JyTIY9dEGAxfsxZ7SMhUVoJS7mlTfNXesGhIdfldl1rrS5YUxBV0bcfGPa1FtdYjmoUbnirhTHFxXKDVnXzJMq2lvSS7NOx7oJn+6ux3e2rd0D/Rv+7YxKqAoDxg3MC2V3d6XSNyNV5x1VKHPe42Z5MHCB/afLqI4OWodUPJvgUTNFKJGpoLzbrLdjoZXn2XMbsJSAhK+iQaWdIHU2WoMDVLNkDgBhd8a2wRVTyfphfzD9wCvK0DjOs0ouDKN13peb7Jg3ToVoQGgdx2d/PklYEty2+x48inraVqj7I4son1ix8dL2mVoYr6uCtRrkmjz8aR99ck4TFdsV2vC4KqCVrbzDMAUYSwvVBpEAZHzMKZftR+znIUD3nChSrqFQLTekmnUG1VS3yEVuV/HEC23CGvYPpR/aKq80d/EfLM//JRY/PgW4djzMpNCeTRd+oVoqnnbiEb9x3tvPEdL6r87c0+FlxfeemnMtZPiCHTQ3si57j+Epm0w/591L7WEurh/N7e5bsFhun868jZ8U4Djdg1vjR6hf77+JN6zhB/7erLJ+rfD1dY/fsIEna7obDAo2/J5Aww/96L6+4g3zpn43jh+1bwWNO/BkpmVs+AjM5c+aXXp7T/PVhpHDHW3fH5Sf733ib/HjCMnVlXV3X7wtKgbfy/ELRfpHs27nPpTP6Fqv33wGnS5tbt+MxvyeTScf8em8qm0FtfZOe8/L61Pe3+r/X0zqPjAJb3hyWX5aPowH+P0YYDMmXXX7B3/N4789/r6fTOq6cgbS+XYhXF/wWs4tyuO3w3/3Pz91Q+6d+nA/9vMu47coDKBYo/adbVQxw54og8LbUninqhE0oqu7O2lWRz5n5bqIfAD7PhKkkKNzGtLadWnTRQVj4FFRYZqtzBnfpEJGQN+2LND68mTcgDkPPvstaJ5SpLF+p4uahHl8wEV3Txjp3/o+rCTYizEIyeeHuwuWDtm6fi9eHGf+fFgLxwjwOccdT3BdPSYszwAA99cDWqu3mjegzQ6U5UiD8uPGIiJ6DyLGbjnqSebT9VDbojO4bV7ixfUolZs3QZIzcW/H2jnc8dID3l6Re8JnwqKNDXOby78zC+hZxr4qIm+bwmfCofwKknkWLZNU58CzAwwVdwDIdCWqTwUnrrc9i2AHU+977MTqvKYzusUPO2pFV5tXWrQc6nsG0X+ZZlsq+dFga3SDQIgZODG54S+XBoLdvOOxsgo0+YPsmvOGN2OluNq4z2vV7v/Pkd3csG2HNVABsnD5/nW7G6o2Mnw1V6Nb/iT6X8BGaHfsLb8WuI11tw4Ldq1rJPvs2ZX/1MDWzPNY/sof1pSP4SWjLnSD4XcpOxT7hGZnfu3tFqvkqwdM78ymjN1vZci37y4s1DEt+LQEvnzFcHliwFP51aOmd+N9qWLgW/y01L58xXfZ78Vp//36oP2i8zdPRW22aM8dPQydoVBVVZyPlPNid4N7NG+8Opfb2BeBNHEm8j1CstELSRwUpd8MpSogRtCFaA4CF81Q7K41XuZdm54UZ7rfO884DQsUTlj6NtaY4bjxTHUmeponH5dHXGcCICj/DNUsJ2rNKsKLzApFbQ28eNc5MgJ/lJ8YoNl7J3316DgPEPefrWcqvM3S7bGKsswqsJ1tvMuQkuWv3c3b583BSZUrI5t1lvjjT3kjI+sQrtphSwz07EjELfDPSB6DI3ZxI/3OtjDtIc+zEpXrZ8FUSNpyAIv03Khu6dR3OBceQGi2Y0RPJhvdr9EONXqUG7bEzXnbIzDupyCXbJex+rvG3RCKVIUQobw+YctdCSKliPx9gfpDkhG3z2poXEe1XDSZtrYnEBkKFq3YEmMq66aDVNBt/SdbWrGar66sEstRfnlcRyCtV0fRLPTyGjHvCAYMtRISXJSwoBGKxooI5ZbOEWwunCtYPH5PuL1a/dPWqcCZHU4Obs3W8XjaPvAtAETOhpa11nSrH6+7jJhwupJ4tbtLxPahXDSTCQmxKx075uOLdCSfPNQ74WZ8ezOGKv++tzB1SL8xC53bE126i20hwTdjvG73TkTjaQMEmWFRAHEW5yspTEWygT86rHL5lJjn2Muwu4QyCT47Bw4uuuq2Rfo/xm1uR1OF8/soMncmya6KGpYfuY1Diyf/mb80i2N7B7YlXkpitNyaYU3NtNrbGIZhkwRU8nOzbZjALZaPRx9B0tvRtf0cM422Cd6xeHK610ZZ17Bv68M4XM194ErXj2diFJiR6XuNX/Rbp68FCRaCgaIksAgNbeHHw7ufmM5OxH2FxRfsW5wP4Yr1l6hX9HFVQVolIqc6qzJBzQUEIoVMlMwZVT7rkXFcgea9Au2WNX3NZ11dobuMm+P4nst5mfHZtt59rxc65mxZ51n92Ajx043RWfHXj6KLJYbXkSA+YlKzKyEEPAbcpuCqLEZTHIRZUVBR1nlQgcPKamgeF2ksKYMoAZSQ589NnPmj0+YWsKWmxDtNZszwQB0japyvs9mjKtcE/j69HPbv8/0KOzej9Ctsibenbh1UWel/nyn5nmXzrCKIigzFPZSRSZQILz/+APBx9yTWbn+Wfq02dQO4BPKoijb/bz8zCFtl89DNflCaaJIgIeWIuYlSMV4V9NmoxjVjL7y2naz5qNaAFw/v73q4n6N3Tk25vP0XmPf6gdaNZSXeTkl395Yv1+1Jy/W86X5srTciWad/qiLV5eX4/mjyzdY9NwX4/8P6xC+tde4uihze68u5ALrbp4OwPvwCj+Ud+WJ+9HQmCM8dRr3lXeAv8h3nFtsVge2hw+TeBrM3WHeCnVSa2dFXPnjT2JRx9vFuWdkOw8+mjzmrgguLWd9uO2UP7hy4Cnd+J99eL3hz3eSs4Xo075duHvIdinn4qi3YT/LAh15K8jCb+j/m/Q+Bs0/laf/8+rj7cQuCrlZDRqNgaVXdjhUctXizRCNMY77MyEtz3hR0wqXh6+X9gO+pvGbxq/afym8ZvGbxq/afym8ZvGbxq/afym8ZvGbxq/afym8ZvGbxq/afym8ZvGbxq/afym8ZvG/zk0NKtmh/aCLdJslsk4uQkPKdj8tbn09TNQjZq6P3yc8uvnqbpcw+Gxw8dx95erneV26P365SiHb1+OWjwcufSTDmbAkKkmFX3Nyum3seADbbxn2e2iDFTqy7BhGbwz2M0hT8aK6YfFf/3q4Eo08H//q4N/3Wk69V9eR7zeE7rl2fwe0E+vLjo/+i/fBYN4yn16/mDwH9+srfsv89z6jH7AYyYa+RP/Lyz5fyJtICEFggz9/UU29V3WYuivj0imVLNH2ixMp/5s4z1ywnsm0qSc2l3QXd2N74Zsz5a+8ZNu/SFCOMdSwE3EfLG9Nj7MWgWZfWUDYxkseiVRViMqDU2pvT2Nb2o7MCj2cFt4Pz2zR3gPa7cmQ58R/oeKAO6TG+6HueR21TCrOQs9O4YMtobEFiEUiKmUEEv/soaNF2KFtWIUOE4INEZpAwAxqpv1SU26eagRqXQyHZzJmcOjkFKkGGOmCzWsazScxOpPy2TNFKAQgZwFJgSBmkrKMvY6GVORSb4GEfUjVS2EUaqnkgsqsAx4dT09qFN3XoNFVQHNNclnBvtWf9HRafC5RmlBMPtKe4LTH4XdDntw6oL9nQUgCpJO6CLkaH+7M4EQcbOpdwb1BB6Y1Wak817pugcbDWnvDgpDGM8Hfb6sabECXPnQr4hkm5XuVrh4s7RiRE3awJ2o79cb8o6+yS4uy0JUkuQfTiTmL5q4h2cGzjfpeStFWb9nZ1AjyJ0oC5fNA01VV3D9tITgCcDMXRdjFUIj/Snk1b5Lf8hqNaAwMz16m8v8H1U0ViFiYfEw0Rby0+AvyeiYfLFipUfVno2AcOf4b2/rj+uuSbpT6td3wlf1+qn21CJXcBaYaTQf0nxyVGEDYMPLe4ER/cBMmCIm6vwlARp1Y611rjRhHaBe7M8grcyc3Qk96/F5GSG6k03zDd63RKOHOLoHmnCbhK5VxXEwWposjegHEa4hr2XcJYuL1a/0z38o9RNPeUrZsbmz6wrstYw3i7E1wdAkSx34sv5QHdhBmIAhhDcY7v923SnKFFBvEkQ2WJcVltVobLkQFtjrOj3jtEEC4axlVzEegvw42qGscvHyoEVyyYXrMuAUo8FR3DMC8orA1kUUsHsf9HpO6KaBlkmVV5kliLArZh4v5lUc0ZSwwC86xxDxIZVnd5doyirGU0hYlWQ4vvzvSbRUVlvS7uYhv0WCBP01zMxbsMhzCQg5+rmErnSi3upK0lunvKFztdbawOYhRTlAQ9y1wQVP9AbpU3vzDxnepxuTZ5NGStZ4ntTaCThIgHoR6TGKJSYojZCe01vqnnz2UXipCWMFx5UeztiLY7xBpjMyZXMKcJ3fnlp7oShIK7q7leToNRvOTn12eKEf1VcgpbRdPqdhI2YVeoc0AF4efCTIWmg/7YX12FOVN3CsK1qrSxJA0dkEfMkauIUpSup/YNmbvNA9MTs/4QkKn6QphdcqEK0wEEb6/e+fDLAXPFzVM1VCGsR9Pv+YxCJP7uba7HpLiRgh8HpR3pm18i9gaax1b85YorwUZpA5e2799VkDJ/nG50xgXFYpCp5fibM+SZ4dg7BSRqcUwbRnFRAbUxTJBM2QNZzZJdGXMu6qzXtg0JvO+9wlffqdlf+TU6+7wweOqXxpRvq2XH5ywWD6YQSM9Yk23L798wPXv21pg4hi+ETR1N6hB0hQ5vyFxs/GM+NtiHASV48sxWLy/wDKSVwkmFPDJ25IyNbZhrITMdcpLN0BSbO9WjdQyRqLfQwVijrrYdviKtv3hq9uV0DsWDZVopfvQja9aJncEX2XMfoOntZtKb+49867ElmRfXDONdkmgfHULi9/U8TrKmdHrena1ciz9HtKC2Pi/qwC5EzOg6vE1LnmOVhXVb0EleB6GoQmV3qLExByxNUY1si3C2djxJoyzme/ESb5cLFsYHgsIvWdj8K84+3gzqNa54fisMDZUvXDJTJhXRaXpja700JYJiWVRfpRuNWgMou84XsnaBl7rD9ovkqN0HBYPoInpll5et3A+7B2gNNDNJbfQ6BoPhP30EX+uKr9/RG7GaxERM96ywxv766DupZQvAmzd/zWATazRAa8GsSe7KS7CbdVyR/AUMjaKtSQjO4Ul2UdZdHYFNewM1LYHm3WxD33mGomLjfE+Y//OIY7KwQfsc/Mp15RQOLUFtkZOo0rKMM0ozkL0Pwb/YWEl3Aj2rPZPpPSIvjWCF/1zPUcRZYR1YmkUF4Zgpw4rAAj6jG1EzYjFXFF4yHDtGyIcf8HbaQiMT4LB4Q5srz/CEBZlZESoWP1UC/AfZyLNTAklBxrGp0iepyRlxiLSX0OsTKm1X/ocM/9EOOqPLR8Te0RpLjjzkYO11XEwVoKumNsF68TnEyMv7C/IbFpH+UvfwSOUUuJmaXjiimyCfXU+vKqISa9dzSfXE+dp6WzK8Nmw+FIb2VwCizhdCtFmyinaCFv1wDcWjXlSZk9TVTJcHPTryKQhjdviSvIxbXfTbgWK2H48PPC14uFSaZXDRjo6ZDq9be3s/yIBzXeMthxWu6kWL+upkDgtnhK4Mgu9DLrRY7hRWz6wTM+UutbvQ12OqzGhKN0vj8JOPsluDr8mOoNqQxZh49PburVvIZmL2QYmac707KiLIkeRCrRkNaT3xhbQpOpHldcG6JQrlP1tE0hsJ52muVS21FF8Uwz+DJrYhpddErg5gycdecpqU7v1HA38zkXDZ3feRv2Zygya33adhacuHKH47KG2GDI5J8rw8vjtlmWED3WNTLmbkC9gKJHNwDEU7oafcHOey3nDvTwZFn57Xnh6TPQuGrzkj86muyNaeH0EqgqcvF5AYIinuPVeBHrvO8d2kxybYPjDCbvWlmekAbF/Tz6VDJU1dVoPFX9Wgli95BzrXU3MAc/eY53EdhrJ24TnW2qqWfLIFY9yDl3qid4yA90YpdejlYJPlACXUI56bzXqgzf8fMk7qyNABA/Uj9IWtcHi5hqa/eIgCX9PiLOofFNyRZEh9nSUwfydZpJcF0Dw67m2UMInYE4xFW5jwt/DpFhSlvl8+ebtDQIJeqJhIXdjlrSBecmWCe0ilWA812oha42wdXGZ4XvLiRkNcBw64h0lvGnz6XvWHCI1k5GV+nUKPzWB6vKYypMeBeuMyhPencX8ppLfcIcQK/8EdEevOs/rxVEGcoBWRm0RFzwwmKavmX7wN0FmLZkan0zhxH8ttuSbfzqT0a5i/iNqGPsNKXN8uUZ9VUw4HgSOAF10nodKwu3AVfm09Ax6RST1EexeB2EsDuiNc3pe/H8cndQ8xqvB7alz2XrkjAWY1JO/v0VZXM1K0wL5zpiTKfRVGYlFZFGmo0nvQhLiHx9ecja0QfZv10d/RTueqRd5vX0GkBDQyDRoiUoT+3EM0Pcl96/Qd5hvclFZnX1ef/MwRdGDjjeG2qQFfLIGxrg66dEdRg2T0PaGA9b57SfDkK+7PboBX0oxfnmZKi2r1EBPU9UEpbPB8oRkeHEa9n4yYIMcUf3eDg1FVfXyANiJ7V3OmlPv8taPE8/WT1zMk0UtfxzPpUH9RzxseT9abBV1Lkddj46hZS9N1V6XA6rx8ADyj5Vyb+P7zxPWnlBA+itCSxzD+piWPZgXIi+HLW98hIjlVcsV9bhGF3D7Y7fUHAFwHh+7F6SEJjlF1FBUQTPGc1NFlzfECA4EjTyBguLPLxY1SfiTInLgittJernvwZtkdp1RrBo0P1LmQPgcjyMVHARu0dLOicaSQ5Gevqrvkfvo/V6BfoOmqBcVRwWzvUvdgcN+XKmPnTjmgjy1v6HiYEs2EKI19t+pC/8hfmZ2TdPDykHjiEBWV0fNF5hZzls9RXJC8CcFByeVWUNmTn995OhgIiPm5UMtyvInfz0bLzg+sgl7/y7PTM2T0853VC/PDQHY8puYCFCc/1glGDEXWwfOQig46y9k616HG1Ge3yXLagzd67c+MugEJPrU7S0HdLg3Mh/GzrGoBAdlSSJpce8iLBqhk91yVxO9XxOG2hxGDT/JVcki9VLzjfVGQsPFt/Uk5/uTNArt2yl5Nbmn1XtD5RF1lez/Kz1S7JwzspDeys1zxt2WRAaGUXiMUEIBWbHHd9cV0Vmi9q3a/8QQTyIw+4nxeOQBde0YBAzqeHIkPZJzZh9HX/q30/o6l53/SOegLhyZwsK2YrQVZe6A8NVjUuJ14XVWzTrTMfq0Wbzh+PDGlK3KSpZepCDCBj8aYSVeNOUk1u69DY16vFaaylAw9EHw5nmdZMqu5nUxS/U/Cr6/heUwMWB1YtQOquawzLHtptjAVOXzIdrnUY+BhzQuqEU3Ry5+dg0++oKmj9ST19JiaUw1Y1UDI+6kjSef7qoSwbQoA1w3EkhpBSFhURUVY99kkf8/eWBGOBXN/z2CRaGAmW20HHeuikLFR+REeMnSWqXzW1afLgA6/gdsCceRddH0T83noSPSR0knd1qzc5FWGp0zXdCFniHSb2K1DGNlhUwDDW8Gue7B+kQ2oVAuo20T3qEpNw2zE7PsXyM6x4XryvOPf5AkYtvzlUnfgsFdP3JEU1U6IXBjtSWItLjFMaspyn9VoDqFqBcL2SsMV7e/8QfxePDp+rs93HIHLbS19vIO0OsRlaGT9TLqwduOgsHnVgXZcFGLR5sKYLXDweWmaX7gIIumzsA2jjrS7SlFLti/kZScVEnS/3y1BTkcjo3wmIeGKssih2f2ex+3EIdfTsqF+qVwTwwZfN0nKXa815luMxZOawHU7Qw/QJiLfsdibNncSDTT0iwLccV+YUSX2bMHMef4SWFTAuV17jPW4HevBdEtl4NDwU4iotTdT/ec0esOHQRS1/BNVOgSefBXa6wiUueoPnZBo9cJZN8pW+09eWvhLcemSmf6S3V/cAJJHEeM6hFOEX5DYLxnc0WTSXsx/Nw/azFtOq5tK467Cx1EPd6aPQdzXN8wf6pqeCm2o65aOxs67idSrUL0fBj4HNGneafMc5Akxipv+FYZ81WJMmESZ2J8UXloiR69lPxhu5sXYdHUxZNO7SHkQkSu9131Q5jQMgLmFQYx3mhgDNf4L/IxnOctd4PmqAXF6kcZBFT+Lba5DzvMnGS7VigJjyeGVzR2B2LR85u9W+9gpM99R9++sXrVU60az/MbNEbztwNQ0jjb7UsZsJAdzE477OtwxaoG7ldQlMdOynBKGawPpWbnUpIxAyVvRlNvRuef7VNTrzeE4I/92ccXJFedoI1uFDayMyCjWb+pwwBNGC6jxleTICVhL7ururqHUrcrbB7O7I1fHEMmm3hjpP+EgNiD277smu6n1kV7G8wTeN64M+GPAd35I1JsInKaURewdKCw8BbETed4i4r1sQqC4kNRGbqSQU5sQ2625HZ5feisd2TZR69q7fXF+ENg3btUYAImSjNd8To0SRvzwZz/SBo/h7o5fysjfE26YDroOm20dDcHwoWDwDTO/1A7umoiW4kBYe69uyY1vnWVdPsXgslxPlAEoIJH8J3l5Joz0JyybBn1B0HfvEFeDn2aR1/MX+xf5Y2rn59o7FZhV/RA/lH06PhG1M/11EKiTUbqmcbNO9ffPXPj45AoadFNkm9HO50hHTS1MdDDj4uTv9H7YbXIKWazbtJVP+P6gkgt9XM3TzYd5HZ8mTjduz9f5Z+PsCUn96ZfSmGHhrnPTC8NVr9sEjlYBcd3dU1f/vH1srie0VuQApWgGnRvLohvVm9QPSK0N5/iKmm5hVg76hUjxVrBrXM5QzJopw+flSA++vgPsu9+ebQi/8XUEsDBBQAAgAIAGoYaUmAI88WSwAAAGoAAAAbAAAAdW5pdmVyc2FsL3VuaXZlcnNhbC5wbmcueG1ss7GvyM1RKEstKs7Mz7NVMtQzULK34+WyKShKLctMLVeoAIoBBSFASaHSVsnECMEtz0wpybBVsjA1Q4hlpGamZ5TYKpkhKdQHGgkAUEsBAgAAFAACAAgAQ5RXRw3AMR7AAQAA2gMAAA8AAAAAAAAAAQAAAAAAAAAAAG5vbmUvcGxheWVyLnhtbFBLAQIAABQAAgAIAESUV0cjtE77+wIAALAIAAAUAAAAAAAAAAEAAAAAAO0BAAB1bml2ZXJzYWwvcGxheWVyLnhtbFBLAQIAABQAAgAIAGoYaUko9ViaPUQAAK+LAAAXAAAAAAAAAAAAAAAAABoFAAB1bml2ZXJzYWwvdW5pdmVyc2FsLnBuZ1BLAQIAABQAAgAIAGoYaUmAI88WSwAAAGoAAAAbAAAAAAAAAAEAAAAAAIxJAAB1bml2ZXJzYWwvdW5pdmVyc2FsLnBuZy54bWxQSwUGAAAAAAQABAANAQAAEEo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简洁商务互联网大数据云计算PPT模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557510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54;#407154;"/>
</p:tagLst>
</file>

<file path=ppt/theme/theme1.xml><?xml version="1.0" encoding="utf-8"?>
<a:theme xmlns:a="http://schemas.openxmlformats.org/drawingml/2006/main" name="1_自定义设计方案">
  <a:themeElements>
    <a:clrScheme name="自定义 226">
      <a:dk1>
        <a:sysClr val="windowText" lastClr="000000"/>
      </a:dk1>
      <a:lt1>
        <a:sysClr val="window" lastClr="FFFFFF"/>
      </a:lt1>
      <a:dk2>
        <a:srgbClr val="002F71"/>
      </a:dk2>
      <a:lt2>
        <a:srgbClr val="E7E6E6"/>
      </a:lt2>
      <a:accent1>
        <a:srgbClr val="002F71"/>
      </a:accent1>
      <a:accent2>
        <a:srgbClr val="FBAE01"/>
      </a:accent2>
      <a:accent3>
        <a:srgbClr val="002F71"/>
      </a:accent3>
      <a:accent4>
        <a:srgbClr val="FBAE01"/>
      </a:accent4>
      <a:accent5>
        <a:srgbClr val="002F71"/>
      </a:accent5>
      <a:accent6>
        <a:srgbClr val="FBAE01"/>
      </a:accent6>
      <a:hlink>
        <a:srgbClr val="002F71"/>
      </a:hlink>
      <a:folHlink>
        <a:srgbClr val="FBAE01"/>
      </a:folHlink>
    </a:clrScheme>
    <a:fontScheme name="Temp">
      <a:majorFont>
        <a:latin typeface="Corbel"/>
        <a:ea typeface="微软雅黑"/>
        <a:cs typeface=""/>
      </a:majorFont>
      <a:minorFont>
        <a:latin typeface="Corbe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pucbz0z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200" dirty="0" smtClean="0">
            <a:solidFill>
              <a:schemeClr val="bg1"/>
            </a:solidFill>
            <a:latin typeface="印品黑体" panose="00000500000000000000" pitchFamily="2" charset="-122"/>
            <a:ea typeface="印品黑体" panose="00000500000000000000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593</Words>
  <Application>Microsoft Office PowerPoint</Application>
  <PresentationFormat>宽屏</PresentationFormat>
  <Paragraphs>36</Paragraphs>
  <Slides>13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微软雅黑</vt:lpstr>
      <vt:lpstr>印品黑体</vt:lpstr>
      <vt:lpstr>Arial</vt:lpstr>
      <vt:lpstr>Calibri</vt:lpstr>
      <vt:lpstr>Corbel</vt:lpstr>
      <vt:lpstr>Wingdings</vt:lpstr>
      <vt:lpstr>1_自定义设计方案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</dc:title>
  <dc:creator/>
  <cp:lastModifiedBy/>
  <cp:revision>8</cp:revision>
  <dcterms:created xsi:type="dcterms:W3CDTF">2017-08-09T03:56:00Z</dcterms:created>
  <dcterms:modified xsi:type="dcterms:W3CDTF">2024-03-13T17:06:25Z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